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16"/>
  </p:notesMasterIdLst>
  <p:sldIdLst>
    <p:sldId id="256" r:id="rId2"/>
    <p:sldId id="339" r:id="rId3"/>
    <p:sldId id="347" r:id="rId4"/>
    <p:sldId id="334" r:id="rId5"/>
    <p:sldId id="352" r:id="rId6"/>
    <p:sldId id="368" r:id="rId7"/>
    <p:sldId id="367" r:id="rId8"/>
    <p:sldId id="267" r:id="rId9"/>
    <p:sldId id="370" r:id="rId10"/>
    <p:sldId id="363" r:id="rId11"/>
    <p:sldId id="364" r:id="rId12"/>
    <p:sldId id="366" r:id="rId13"/>
    <p:sldId id="354" r:id="rId14"/>
    <p:sldId id="262" r:id="rId15"/>
  </p:sldIdLst>
  <p:sldSz cx="9144000" cy="5143500" type="screen16x9"/>
  <p:notesSz cx="6858000" cy="9144000"/>
  <p:embeddedFontLst>
    <p:embeddedFont>
      <p:font typeface="Anaheim" panose="020B0604020202020204" charset="0"/>
      <p:regular r:id="rId17"/>
    </p:embeddedFont>
    <p:embeddedFont>
      <p:font typeface="Bebas Neue" panose="020B0606020202050201" pitchFamily="34" charset="0"/>
      <p:regular r:id="rId18"/>
    </p:embeddedFont>
    <p:embeddedFont>
      <p:font typeface="Montserrat ExtraBold" panose="00000900000000000000" pitchFamily="2" charset="0"/>
      <p:bold r:id="rId19"/>
      <p:boldItalic r:id="rId20"/>
    </p:embeddedFont>
    <p:embeddedFont>
      <p:font typeface="Montserrat Medium" panose="000006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F5EB49-2F96-44F0-B9BF-B01A290E46E1}">
  <a:tblStyle styleId="{61F5EB49-2F96-44F0-B9BF-B01A290E46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2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534c337b1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534c337b1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893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534c337b1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534c337b1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451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534c337b1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534c337b1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783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b37d1f1062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b37d1f1062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4552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37d1f106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37d1f1062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534c337b14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534c337b14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302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b37d1f1062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b37d1f1062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899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534c337b1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534c337b1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905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534c337b1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534c337b1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737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534c337b14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534c337b14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705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534c337b14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534c337b14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13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b37d1f1062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b37d1f1062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b37d1f1062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b37d1f1062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3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3688" r="62189"/>
          <a:stretch/>
        </p:blipFill>
        <p:spPr>
          <a:xfrm>
            <a:off x="7764750" y="1521950"/>
            <a:ext cx="1379249" cy="25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955075"/>
            <a:ext cx="5294700" cy="170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2902750"/>
            <a:ext cx="3735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346300" y="759479"/>
            <a:ext cx="3735241" cy="4004501"/>
          </a:xfrm>
          <a:custGeom>
            <a:avLst/>
            <a:gdLst/>
            <a:ahLst/>
            <a:cxnLst/>
            <a:rect l="l" t="t" r="r" b="b"/>
            <a:pathLst>
              <a:path w="195460" h="209550" extrusionOk="0">
                <a:moveTo>
                  <a:pt x="183548" y="11656"/>
                </a:moveTo>
                <a:lnTo>
                  <a:pt x="183548" y="197894"/>
                </a:lnTo>
                <a:lnTo>
                  <a:pt x="11912" y="197894"/>
                </a:lnTo>
                <a:lnTo>
                  <a:pt x="11912" y="11656"/>
                </a:lnTo>
                <a:close/>
                <a:moveTo>
                  <a:pt x="0" y="0"/>
                </a:moveTo>
                <a:lnTo>
                  <a:pt x="0" y="209550"/>
                </a:lnTo>
                <a:lnTo>
                  <a:pt x="195460" y="209550"/>
                </a:lnTo>
                <a:lnTo>
                  <a:pt x="1954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BLANK_1_1_1_1_3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30" name="Google Shape;330;p42"/>
          <p:cNvPicPr preferRelativeResize="0"/>
          <p:nvPr/>
        </p:nvPicPr>
        <p:blipFill rotWithShape="1">
          <a:blip r:embed="rId2">
            <a:alphaModFix/>
          </a:blip>
          <a:srcRect l="72414" r="-31446"/>
          <a:stretch/>
        </p:blipFill>
        <p:spPr>
          <a:xfrm>
            <a:off x="-4" y="942650"/>
            <a:ext cx="2667924" cy="325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2"/>
          <p:cNvPicPr preferRelativeResize="0"/>
          <p:nvPr/>
        </p:nvPicPr>
        <p:blipFill rotWithShape="1">
          <a:blip r:embed="rId2">
            <a:alphaModFix/>
          </a:blip>
          <a:srcRect l="72414" r="-31446"/>
          <a:stretch/>
        </p:blipFill>
        <p:spPr>
          <a:xfrm flipH="1">
            <a:off x="6476071" y="942650"/>
            <a:ext cx="2667924" cy="325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2"/>
          <p:cNvSpPr/>
          <p:nvPr/>
        </p:nvSpPr>
        <p:spPr>
          <a:xfrm flipH="1">
            <a:off x="0" y="0"/>
            <a:ext cx="9144000" cy="5143648"/>
          </a:xfrm>
          <a:custGeom>
            <a:avLst/>
            <a:gdLst/>
            <a:ahLst/>
            <a:cxnLst/>
            <a:rect l="l" t="t" r="r" b="b"/>
            <a:pathLst>
              <a:path w="285750" h="160739" extrusionOk="0">
                <a:moveTo>
                  <a:pt x="278825" y="6764"/>
                </a:moveTo>
                <a:lnTo>
                  <a:pt x="278825" y="153975"/>
                </a:lnTo>
                <a:lnTo>
                  <a:pt x="6925" y="153975"/>
                </a:lnTo>
                <a:lnTo>
                  <a:pt x="6925" y="6764"/>
                </a:lnTo>
                <a:close/>
                <a:moveTo>
                  <a:pt x="0" y="0"/>
                </a:moveTo>
                <a:lnTo>
                  <a:pt x="0" y="160739"/>
                </a:lnTo>
                <a:lnTo>
                  <a:pt x="285750" y="160739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4"/>
          <p:cNvSpPr/>
          <p:nvPr/>
        </p:nvSpPr>
        <p:spPr>
          <a:xfrm rot="10800000">
            <a:off x="5466157" y="38325"/>
            <a:ext cx="3545443" cy="1362071"/>
          </a:xfrm>
          <a:custGeom>
            <a:avLst/>
            <a:gdLst/>
            <a:ahLst/>
            <a:cxnLst/>
            <a:rect l="l" t="t" r="r" b="b"/>
            <a:pathLst>
              <a:path w="285750" h="109778" extrusionOk="0">
                <a:moveTo>
                  <a:pt x="217594" y="0"/>
                </a:moveTo>
                <a:lnTo>
                  <a:pt x="215917" y="245"/>
                </a:lnTo>
                <a:lnTo>
                  <a:pt x="214241" y="532"/>
                </a:lnTo>
                <a:lnTo>
                  <a:pt x="213014" y="777"/>
                </a:lnTo>
                <a:lnTo>
                  <a:pt x="211829" y="1063"/>
                </a:lnTo>
                <a:lnTo>
                  <a:pt x="210684" y="1390"/>
                </a:lnTo>
                <a:lnTo>
                  <a:pt x="209539" y="1758"/>
                </a:lnTo>
                <a:lnTo>
                  <a:pt x="208394" y="2208"/>
                </a:lnTo>
                <a:lnTo>
                  <a:pt x="207290" y="2658"/>
                </a:lnTo>
                <a:lnTo>
                  <a:pt x="206227" y="3148"/>
                </a:lnTo>
                <a:lnTo>
                  <a:pt x="205164" y="3680"/>
                </a:lnTo>
                <a:lnTo>
                  <a:pt x="204101" y="4211"/>
                </a:lnTo>
                <a:lnTo>
                  <a:pt x="203079" y="4825"/>
                </a:lnTo>
                <a:lnTo>
                  <a:pt x="202057" y="5479"/>
                </a:lnTo>
                <a:lnTo>
                  <a:pt x="201076" y="6133"/>
                </a:lnTo>
                <a:lnTo>
                  <a:pt x="200095" y="6828"/>
                </a:lnTo>
                <a:lnTo>
                  <a:pt x="199113" y="7564"/>
                </a:lnTo>
                <a:lnTo>
                  <a:pt x="198173" y="8300"/>
                </a:lnTo>
                <a:lnTo>
                  <a:pt x="197233" y="9077"/>
                </a:lnTo>
                <a:lnTo>
                  <a:pt x="196088" y="10058"/>
                </a:lnTo>
                <a:lnTo>
                  <a:pt x="194984" y="11080"/>
                </a:lnTo>
                <a:lnTo>
                  <a:pt x="193921" y="12143"/>
                </a:lnTo>
                <a:lnTo>
                  <a:pt x="192899" y="13206"/>
                </a:lnTo>
                <a:lnTo>
                  <a:pt x="191917" y="14310"/>
                </a:lnTo>
                <a:lnTo>
                  <a:pt x="190936" y="15455"/>
                </a:lnTo>
                <a:lnTo>
                  <a:pt x="189996" y="16600"/>
                </a:lnTo>
                <a:lnTo>
                  <a:pt x="189096" y="17744"/>
                </a:lnTo>
                <a:lnTo>
                  <a:pt x="188197" y="18930"/>
                </a:lnTo>
                <a:lnTo>
                  <a:pt x="187379" y="20157"/>
                </a:lnTo>
                <a:lnTo>
                  <a:pt x="186561" y="21383"/>
                </a:lnTo>
                <a:lnTo>
                  <a:pt x="185785" y="22651"/>
                </a:lnTo>
                <a:lnTo>
                  <a:pt x="185008" y="23918"/>
                </a:lnTo>
                <a:lnTo>
                  <a:pt x="184272" y="25226"/>
                </a:lnTo>
                <a:lnTo>
                  <a:pt x="183577" y="26576"/>
                </a:lnTo>
                <a:lnTo>
                  <a:pt x="182882" y="27925"/>
                </a:lnTo>
                <a:lnTo>
                  <a:pt x="181737" y="30255"/>
                </a:lnTo>
                <a:lnTo>
                  <a:pt x="180551" y="32586"/>
                </a:lnTo>
                <a:lnTo>
                  <a:pt x="179325" y="34916"/>
                </a:lnTo>
                <a:lnTo>
                  <a:pt x="178711" y="36061"/>
                </a:lnTo>
                <a:lnTo>
                  <a:pt x="178057" y="37206"/>
                </a:lnTo>
                <a:lnTo>
                  <a:pt x="177567" y="37942"/>
                </a:lnTo>
                <a:lnTo>
                  <a:pt x="177076" y="38678"/>
                </a:lnTo>
                <a:lnTo>
                  <a:pt x="176585" y="39373"/>
                </a:lnTo>
                <a:lnTo>
                  <a:pt x="176013" y="40068"/>
                </a:lnTo>
                <a:lnTo>
                  <a:pt x="175440" y="40722"/>
                </a:lnTo>
                <a:lnTo>
                  <a:pt x="174868" y="41335"/>
                </a:lnTo>
                <a:lnTo>
                  <a:pt x="174255" y="41908"/>
                </a:lnTo>
                <a:lnTo>
                  <a:pt x="173601" y="42439"/>
                </a:lnTo>
                <a:lnTo>
                  <a:pt x="172906" y="42971"/>
                </a:lnTo>
                <a:lnTo>
                  <a:pt x="172210" y="43421"/>
                </a:lnTo>
                <a:lnTo>
                  <a:pt x="171475" y="43870"/>
                </a:lnTo>
                <a:lnTo>
                  <a:pt x="170698" y="44238"/>
                </a:lnTo>
                <a:lnTo>
                  <a:pt x="169880" y="44606"/>
                </a:lnTo>
                <a:lnTo>
                  <a:pt x="169062" y="44892"/>
                </a:lnTo>
                <a:lnTo>
                  <a:pt x="168204" y="45138"/>
                </a:lnTo>
                <a:lnTo>
                  <a:pt x="167304" y="45383"/>
                </a:lnTo>
                <a:lnTo>
                  <a:pt x="166486" y="45506"/>
                </a:lnTo>
                <a:lnTo>
                  <a:pt x="165669" y="45628"/>
                </a:lnTo>
                <a:lnTo>
                  <a:pt x="164851" y="45710"/>
                </a:lnTo>
                <a:lnTo>
                  <a:pt x="164033" y="45751"/>
                </a:lnTo>
                <a:lnTo>
                  <a:pt x="163216" y="45710"/>
                </a:lnTo>
                <a:lnTo>
                  <a:pt x="162398" y="45669"/>
                </a:lnTo>
                <a:lnTo>
                  <a:pt x="161621" y="45628"/>
                </a:lnTo>
                <a:lnTo>
                  <a:pt x="160803" y="45506"/>
                </a:lnTo>
                <a:lnTo>
                  <a:pt x="160027" y="45342"/>
                </a:lnTo>
                <a:lnTo>
                  <a:pt x="159250" y="45179"/>
                </a:lnTo>
                <a:lnTo>
                  <a:pt x="158473" y="44974"/>
                </a:lnTo>
                <a:lnTo>
                  <a:pt x="157696" y="44770"/>
                </a:lnTo>
                <a:lnTo>
                  <a:pt x="156919" y="44484"/>
                </a:lnTo>
                <a:lnTo>
                  <a:pt x="156142" y="44238"/>
                </a:lnTo>
                <a:lnTo>
                  <a:pt x="154589" y="43584"/>
                </a:lnTo>
                <a:lnTo>
                  <a:pt x="153567" y="43093"/>
                </a:lnTo>
                <a:lnTo>
                  <a:pt x="152585" y="42603"/>
                </a:lnTo>
                <a:lnTo>
                  <a:pt x="151645" y="42071"/>
                </a:lnTo>
                <a:lnTo>
                  <a:pt x="150705" y="41499"/>
                </a:lnTo>
                <a:lnTo>
                  <a:pt x="149764" y="40886"/>
                </a:lnTo>
                <a:lnTo>
                  <a:pt x="148906" y="40231"/>
                </a:lnTo>
                <a:lnTo>
                  <a:pt x="148047" y="39577"/>
                </a:lnTo>
                <a:lnTo>
                  <a:pt x="147188" y="38882"/>
                </a:lnTo>
                <a:lnTo>
                  <a:pt x="146412" y="38146"/>
                </a:lnTo>
                <a:lnTo>
                  <a:pt x="145594" y="37410"/>
                </a:lnTo>
                <a:lnTo>
                  <a:pt x="144858" y="36634"/>
                </a:lnTo>
                <a:lnTo>
                  <a:pt x="144122" y="35816"/>
                </a:lnTo>
                <a:lnTo>
                  <a:pt x="143386" y="34998"/>
                </a:lnTo>
                <a:lnTo>
                  <a:pt x="142691" y="34180"/>
                </a:lnTo>
                <a:lnTo>
                  <a:pt x="141996" y="33281"/>
                </a:lnTo>
                <a:lnTo>
                  <a:pt x="141342" y="32381"/>
                </a:lnTo>
                <a:lnTo>
                  <a:pt x="139011" y="29070"/>
                </a:lnTo>
                <a:lnTo>
                  <a:pt x="136722" y="25758"/>
                </a:lnTo>
                <a:lnTo>
                  <a:pt x="134473" y="22405"/>
                </a:lnTo>
                <a:lnTo>
                  <a:pt x="132183" y="19053"/>
                </a:lnTo>
                <a:lnTo>
                  <a:pt x="131079" y="17458"/>
                </a:lnTo>
                <a:lnTo>
                  <a:pt x="129894" y="15945"/>
                </a:lnTo>
                <a:lnTo>
                  <a:pt x="128708" y="14433"/>
                </a:lnTo>
                <a:lnTo>
                  <a:pt x="127482" y="13002"/>
                </a:lnTo>
                <a:lnTo>
                  <a:pt x="126173" y="11612"/>
                </a:lnTo>
                <a:lnTo>
                  <a:pt x="125478" y="10916"/>
                </a:lnTo>
                <a:lnTo>
                  <a:pt x="124783" y="10262"/>
                </a:lnTo>
                <a:lnTo>
                  <a:pt x="124047" y="9649"/>
                </a:lnTo>
                <a:lnTo>
                  <a:pt x="123311" y="9036"/>
                </a:lnTo>
                <a:lnTo>
                  <a:pt x="122575" y="8422"/>
                </a:lnTo>
                <a:lnTo>
                  <a:pt x="121758" y="7850"/>
                </a:lnTo>
                <a:lnTo>
                  <a:pt x="120367" y="6910"/>
                </a:lnTo>
                <a:lnTo>
                  <a:pt x="118936" y="6051"/>
                </a:lnTo>
                <a:lnTo>
                  <a:pt x="117465" y="5274"/>
                </a:lnTo>
                <a:lnTo>
                  <a:pt x="116729" y="4906"/>
                </a:lnTo>
                <a:lnTo>
                  <a:pt x="115952" y="4579"/>
                </a:lnTo>
                <a:lnTo>
                  <a:pt x="115216" y="4293"/>
                </a:lnTo>
                <a:lnTo>
                  <a:pt x="114439" y="4007"/>
                </a:lnTo>
                <a:lnTo>
                  <a:pt x="113621" y="3761"/>
                </a:lnTo>
                <a:lnTo>
                  <a:pt x="112844" y="3516"/>
                </a:lnTo>
                <a:lnTo>
                  <a:pt x="112027" y="3353"/>
                </a:lnTo>
                <a:lnTo>
                  <a:pt x="111209" y="3189"/>
                </a:lnTo>
                <a:lnTo>
                  <a:pt x="110391" y="3066"/>
                </a:lnTo>
                <a:lnTo>
                  <a:pt x="109533" y="2944"/>
                </a:lnTo>
                <a:lnTo>
                  <a:pt x="108388" y="2903"/>
                </a:lnTo>
                <a:lnTo>
                  <a:pt x="107284" y="2862"/>
                </a:lnTo>
                <a:lnTo>
                  <a:pt x="106221" y="2944"/>
                </a:lnTo>
                <a:lnTo>
                  <a:pt x="105199" y="3066"/>
                </a:lnTo>
                <a:lnTo>
                  <a:pt x="104177" y="3271"/>
                </a:lnTo>
                <a:lnTo>
                  <a:pt x="103195" y="3516"/>
                </a:lnTo>
                <a:lnTo>
                  <a:pt x="102214" y="3843"/>
                </a:lnTo>
                <a:lnTo>
                  <a:pt x="101274" y="4211"/>
                </a:lnTo>
                <a:lnTo>
                  <a:pt x="100374" y="4661"/>
                </a:lnTo>
                <a:lnTo>
                  <a:pt x="99516" y="5152"/>
                </a:lnTo>
                <a:lnTo>
                  <a:pt x="98657" y="5724"/>
                </a:lnTo>
                <a:lnTo>
                  <a:pt x="97839" y="6337"/>
                </a:lnTo>
                <a:lnTo>
                  <a:pt x="97022" y="7032"/>
                </a:lnTo>
                <a:lnTo>
                  <a:pt x="96245" y="7809"/>
                </a:lnTo>
                <a:lnTo>
                  <a:pt x="95509" y="8627"/>
                </a:lnTo>
                <a:lnTo>
                  <a:pt x="94814" y="9485"/>
                </a:lnTo>
                <a:lnTo>
                  <a:pt x="93955" y="10630"/>
                </a:lnTo>
                <a:lnTo>
                  <a:pt x="93178" y="11816"/>
                </a:lnTo>
                <a:lnTo>
                  <a:pt x="92483" y="13043"/>
                </a:lnTo>
                <a:lnTo>
                  <a:pt x="91829" y="14310"/>
                </a:lnTo>
                <a:lnTo>
                  <a:pt x="91216" y="15577"/>
                </a:lnTo>
                <a:lnTo>
                  <a:pt x="90603" y="16845"/>
                </a:lnTo>
                <a:lnTo>
                  <a:pt x="89540" y="19462"/>
                </a:lnTo>
                <a:lnTo>
                  <a:pt x="88517" y="21996"/>
                </a:lnTo>
                <a:lnTo>
                  <a:pt x="87536" y="24531"/>
                </a:lnTo>
                <a:lnTo>
                  <a:pt x="86514" y="27025"/>
                </a:lnTo>
                <a:lnTo>
                  <a:pt x="85983" y="28293"/>
                </a:lnTo>
                <a:lnTo>
                  <a:pt x="85410" y="29479"/>
                </a:lnTo>
                <a:lnTo>
                  <a:pt x="84838" y="30623"/>
                </a:lnTo>
                <a:lnTo>
                  <a:pt x="84265" y="31686"/>
                </a:lnTo>
                <a:lnTo>
                  <a:pt x="83652" y="32749"/>
                </a:lnTo>
                <a:lnTo>
                  <a:pt x="83039" y="33772"/>
                </a:lnTo>
                <a:lnTo>
                  <a:pt x="82385" y="34753"/>
                </a:lnTo>
                <a:lnTo>
                  <a:pt x="81730" y="35734"/>
                </a:lnTo>
                <a:lnTo>
                  <a:pt x="81035" y="36674"/>
                </a:lnTo>
                <a:lnTo>
                  <a:pt x="80340" y="37615"/>
                </a:lnTo>
                <a:lnTo>
                  <a:pt x="79604" y="38514"/>
                </a:lnTo>
                <a:lnTo>
                  <a:pt x="78868" y="39373"/>
                </a:lnTo>
                <a:lnTo>
                  <a:pt x="78092" y="40231"/>
                </a:lnTo>
                <a:lnTo>
                  <a:pt x="77274" y="41049"/>
                </a:lnTo>
                <a:lnTo>
                  <a:pt x="76456" y="41826"/>
                </a:lnTo>
                <a:lnTo>
                  <a:pt x="75639" y="42603"/>
                </a:lnTo>
                <a:lnTo>
                  <a:pt x="74780" y="43339"/>
                </a:lnTo>
                <a:lnTo>
                  <a:pt x="73880" y="44034"/>
                </a:lnTo>
                <a:lnTo>
                  <a:pt x="72981" y="44729"/>
                </a:lnTo>
                <a:lnTo>
                  <a:pt x="72081" y="45383"/>
                </a:lnTo>
                <a:lnTo>
                  <a:pt x="71141" y="46037"/>
                </a:lnTo>
                <a:lnTo>
                  <a:pt x="70201" y="46651"/>
                </a:lnTo>
                <a:lnTo>
                  <a:pt x="69219" y="47223"/>
                </a:lnTo>
                <a:lnTo>
                  <a:pt x="68197" y="47795"/>
                </a:lnTo>
                <a:lnTo>
                  <a:pt x="67216" y="48327"/>
                </a:lnTo>
                <a:lnTo>
                  <a:pt x="66153" y="48858"/>
                </a:lnTo>
                <a:lnTo>
                  <a:pt x="65090" y="49349"/>
                </a:lnTo>
                <a:lnTo>
                  <a:pt x="64027" y="49799"/>
                </a:lnTo>
                <a:lnTo>
                  <a:pt x="62923" y="50248"/>
                </a:lnTo>
                <a:lnTo>
                  <a:pt x="61819" y="50657"/>
                </a:lnTo>
                <a:lnTo>
                  <a:pt x="60715" y="51066"/>
                </a:lnTo>
                <a:lnTo>
                  <a:pt x="59530" y="51434"/>
                </a:lnTo>
                <a:lnTo>
                  <a:pt x="58385" y="51761"/>
                </a:lnTo>
                <a:lnTo>
                  <a:pt x="57199" y="52088"/>
                </a:lnTo>
                <a:lnTo>
                  <a:pt x="55605" y="52456"/>
                </a:lnTo>
                <a:lnTo>
                  <a:pt x="53969" y="52783"/>
                </a:lnTo>
                <a:lnTo>
                  <a:pt x="52375" y="52988"/>
                </a:lnTo>
                <a:lnTo>
                  <a:pt x="50780" y="53192"/>
                </a:lnTo>
                <a:lnTo>
                  <a:pt x="49226" y="53274"/>
                </a:lnTo>
                <a:lnTo>
                  <a:pt x="47673" y="53315"/>
                </a:lnTo>
                <a:lnTo>
                  <a:pt x="46078" y="53274"/>
                </a:lnTo>
                <a:lnTo>
                  <a:pt x="44565" y="53192"/>
                </a:lnTo>
                <a:lnTo>
                  <a:pt x="43012" y="53070"/>
                </a:lnTo>
                <a:lnTo>
                  <a:pt x="41499" y="52865"/>
                </a:lnTo>
                <a:lnTo>
                  <a:pt x="39986" y="52579"/>
                </a:lnTo>
                <a:lnTo>
                  <a:pt x="38514" y="52252"/>
                </a:lnTo>
                <a:lnTo>
                  <a:pt x="37042" y="51843"/>
                </a:lnTo>
                <a:lnTo>
                  <a:pt x="35611" y="51434"/>
                </a:lnTo>
                <a:lnTo>
                  <a:pt x="34180" y="50944"/>
                </a:lnTo>
                <a:lnTo>
                  <a:pt x="32749" y="50371"/>
                </a:lnTo>
                <a:lnTo>
                  <a:pt x="31400" y="49758"/>
                </a:lnTo>
                <a:lnTo>
                  <a:pt x="30010" y="49104"/>
                </a:lnTo>
                <a:lnTo>
                  <a:pt x="28702" y="48409"/>
                </a:lnTo>
                <a:lnTo>
                  <a:pt x="27393" y="47673"/>
                </a:lnTo>
                <a:lnTo>
                  <a:pt x="26085" y="46855"/>
                </a:lnTo>
                <a:lnTo>
                  <a:pt x="24858" y="46037"/>
                </a:lnTo>
                <a:lnTo>
                  <a:pt x="23632" y="45138"/>
                </a:lnTo>
                <a:lnTo>
                  <a:pt x="22405" y="44197"/>
                </a:lnTo>
                <a:lnTo>
                  <a:pt x="21261" y="43216"/>
                </a:lnTo>
                <a:lnTo>
                  <a:pt x="20116" y="42194"/>
                </a:lnTo>
                <a:lnTo>
                  <a:pt x="19012" y="41131"/>
                </a:lnTo>
                <a:lnTo>
                  <a:pt x="17949" y="40027"/>
                </a:lnTo>
                <a:lnTo>
                  <a:pt x="16927" y="38882"/>
                </a:lnTo>
                <a:lnTo>
                  <a:pt x="15945" y="37737"/>
                </a:lnTo>
                <a:lnTo>
                  <a:pt x="14964" y="36511"/>
                </a:lnTo>
                <a:lnTo>
                  <a:pt x="14065" y="35284"/>
                </a:lnTo>
                <a:lnTo>
                  <a:pt x="13043" y="33731"/>
                </a:lnTo>
                <a:lnTo>
                  <a:pt x="12061" y="32177"/>
                </a:lnTo>
                <a:lnTo>
                  <a:pt x="11203" y="30582"/>
                </a:lnTo>
                <a:lnTo>
                  <a:pt x="10385" y="28947"/>
                </a:lnTo>
                <a:lnTo>
                  <a:pt x="9649" y="27271"/>
                </a:lnTo>
                <a:lnTo>
                  <a:pt x="8954" y="25594"/>
                </a:lnTo>
                <a:lnTo>
                  <a:pt x="8382" y="23836"/>
                </a:lnTo>
                <a:lnTo>
                  <a:pt x="7891" y="22078"/>
                </a:lnTo>
                <a:lnTo>
                  <a:pt x="7687" y="21465"/>
                </a:lnTo>
                <a:lnTo>
                  <a:pt x="7441" y="20933"/>
                </a:lnTo>
                <a:lnTo>
                  <a:pt x="7155" y="20525"/>
                </a:lnTo>
                <a:lnTo>
                  <a:pt x="6991" y="20361"/>
                </a:lnTo>
                <a:lnTo>
                  <a:pt x="6787" y="20198"/>
                </a:lnTo>
                <a:lnTo>
                  <a:pt x="6583" y="20034"/>
                </a:lnTo>
                <a:lnTo>
                  <a:pt x="6378" y="19911"/>
                </a:lnTo>
                <a:lnTo>
                  <a:pt x="5928" y="19748"/>
                </a:lnTo>
                <a:lnTo>
                  <a:pt x="5397" y="19666"/>
                </a:lnTo>
                <a:lnTo>
                  <a:pt x="4825" y="19666"/>
                </a:lnTo>
                <a:lnTo>
                  <a:pt x="4334" y="19748"/>
                </a:lnTo>
                <a:lnTo>
                  <a:pt x="3884" y="19870"/>
                </a:lnTo>
                <a:lnTo>
                  <a:pt x="3475" y="20116"/>
                </a:lnTo>
                <a:lnTo>
                  <a:pt x="3107" y="20402"/>
                </a:lnTo>
                <a:lnTo>
                  <a:pt x="2821" y="20770"/>
                </a:lnTo>
                <a:lnTo>
                  <a:pt x="2576" y="21261"/>
                </a:lnTo>
                <a:lnTo>
                  <a:pt x="2412" y="21751"/>
                </a:lnTo>
                <a:lnTo>
                  <a:pt x="2290" y="22364"/>
                </a:lnTo>
                <a:lnTo>
                  <a:pt x="1390" y="29969"/>
                </a:lnTo>
                <a:lnTo>
                  <a:pt x="940" y="33772"/>
                </a:lnTo>
                <a:lnTo>
                  <a:pt x="572" y="37574"/>
                </a:lnTo>
                <a:lnTo>
                  <a:pt x="368" y="40313"/>
                </a:lnTo>
                <a:lnTo>
                  <a:pt x="204" y="43053"/>
                </a:lnTo>
                <a:lnTo>
                  <a:pt x="82" y="45833"/>
                </a:lnTo>
                <a:lnTo>
                  <a:pt x="0" y="48572"/>
                </a:lnTo>
                <a:lnTo>
                  <a:pt x="0" y="51312"/>
                </a:lnTo>
                <a:lnTo>
                  <a:pt x="41" y="54051"/>
                </a:lnTo>
                <a:lnTo>
                  <a:pt x="123" y="56831"/>
                </a:lnTo>
                <a:lnTo>
                  <a:pt x="204" y="59570"/>
                </a:lnTo>
                <a:lnTo>
                  <a:pt x="368" y="62187"/>
                </a:lnTo>
                <a:lnTo>
                  <a:pt x="532" y="64763"/>
                </a:lnTo>
                <a:lnTo>
                  <a:pt x="736" y="67339"/>
                </a:lnTo>
                <a:lnTo>
                  <a:pt x="981" y="69955"/>
                </a:lnTo>
                <a:lnTo>
                  <a:pt x="1267" y="72531"/>
                </a:lnTo>
                <a:lnTo>
                  <a:pt x="1595" y="75107"/>
                </a:lnTo>
                <a:lnTo>
                  <a:pt x="1922" y="77683"/>
                </a:lnTo>
                <a:lnTo>
                  <a:pt x="2330" y="80218"/>
                </a:lnTo>
                <a:lnTo>
                  <a:pt x="2739" y="82793"/>
                </a:lnTo>
                <a:lnTo>
                  <a:pt x="3189" y="85328"/>
                </a:lnTo>
                <a:lnTo>
                  <a:pt x="3680" y="87904"/>
                </a:lnTo>
                <a:lnTo>
                  <a:pt x="4211" y="90439"/>
                </a:lnTo>
                <a:lnTo>
                  <a:pt x="4784" y="92974"/>
                </a:lnTo>
                <a:lnTo>
                  <a:pt x="5356" y="95509"/>
                </a:lnTo>
                <a:lnTo>
                  <a:pt x="6010" y="98003"/>
                </a:lnTo>
                <a:lnTo>
                  <a:pt x="6705" y="100538"/>
                </a:lnTo>
                <a:lnTo>
                  <a:pt x="6951" y="101274"/>
                </a:lnTo>
                <a:lnTo>
                  <a:pt x="7196" y="102010"/>
                </a:lnTo>
                <a:lnTo>
                  <a:pt x="7768" y="103482"/>
                </a:lnTo>
                <a:lnTo>
                  <a:pt x="8136" y="104218"/>
                </a:lnTo>
                <a:lnTo>
                  <a:pt x="8504" y="104913"/>
                </a:lnTo>
                <a:lnTo>
                  <a:pt x="8913" y="105526"/>
                </a:lnTo>
                <a:lnTo>
                  <a:pt x="9363" y="106139"/>
                </a:lnTo>
                <a:lnTo>
                  <a:pt x="9853" y="106712"/>
                </a:lnTo>
                <a:lnTo>
                  <a:pt x="10344" y="107202"/>
                </a:lnTo>
                <a:lnTo>
                  <a:pt x="10876" y="107652"/>
                </a:lnTo>
                <a:lnTo>
                  <a:pt x="11448" y="108061"/>
                </a:lnTo>
                <a:lnTo>
                  <a:pt x="12061" y="108429"/>
                </a:lnTo>
                <a:lnTo>
                  <a:pt x="12675" y="108756"/>
                </a:lnTo>
                <a:lnTo>
                  <a:pt x="13370" y="109042"/>
                </a:lnTo>
                <a:lnTo>
                  <a:pt x="14024" y="109287"/>
                </a:lnTo>
                <a:lnTo>
                  <a:pt x="14760" y="109451"/>
                </a:lnTo>
                <a:lnTo>
                  <a:pt x="15496" y="109574"/>
                </a:lnTo>
                <a:lnTo>
                  <a:pt x="16232" y="109696"/>
                </a:lnTo>
                <a:lnTo>
                  <a:pt x="17008" y="109737"/>
                </a:lnTo>
                <a:lnTo>
                  <a:pt x="19053" y="109778"/>
                </a:lnTo>
                <a:lnTo>
                  <a:pt x="21056" y="109778"/>
                </a:lnTo>
                <a:lnTo>
                  <a:pt x="25104" y="109696"/>
                </a:lnTo>
                <a:lnTo>
                  <a:pt x="33240" y="109451"/>
                </a:lnTo>
                <a:lnTo>
                  <a:pt x="35407" y="109369"/>
                </a:lnTo>
                <a:lnTo>
                  <a:pt x="37574" y="109287"/>
                </a:lnTo>
                <a:lnTo>
                  <a:pt x="41908" y="109001"/>
                </a:lnTo>
                <a:lnTo>
                  <a:pt x="48041" y="108592"/>
                </a:lnTo>
                <a:lnTo>
                  <a:pt x="54133" y="108143"/>
                </a:lnTo>
                <a:lnTo>
                  <a:pt x="59284" y="107734"/>
                </a:lnTo>
                <a:lnTo>
                  <a:pt x="64395" y="107284"/>
                </a:lnTo>
                <a:lnTo>
                  <a:pt x="70119" y="106793"/>
                </a:lnTo>
                <a:lnTo>
                  <a:pt x="75802" y="106221"/>
                </a:lnTo>
                <a:lnTo>
                  <a:pt x="86514" y="105199"/>
                </a:lnTo>
                <a:lnTo>
                  <a:pt x="97308" y="104136"/>
                </a:lnTo>
                <a:lnTo>
                  <a:pt x="106139" y="103318"/>
                </a:lnTo>
                <a:lnTo>
                  <a:pt x="111945" y="102746"/>
                </a:lnTo>
                <a:lnTo>
                  <a:pt x="117792" y="102214"/>
                </a:lnTo>
                <a:lnTo>
                  <a:pt x="123025" y="101805"/>
                </a:lnTo>
                <a:lnTo>
                  <a:pt x="128258" y="101396"/>
                </a:lnTo>
                <a:lnTo>
                  <a:pt x="134677" y="100947"/>
                </a:lnTo>
                <a:lnTo>
                  <a:pt x="141096" y="100538"/>
                </a:lnTo>
                <a:lnTo>
                  <a:pt x="145062" y="100252"/>
                </a:lnTo>
                <a:lnTo>
                  <a:pt x="147066" y="100170"/>
                </a:lnTo>
                <a:lnTo>
                  <a:pt x="149069" y="100088"/>
                </a:lnTo>
                <a:lnTo>
                  <a:pt x="162357" y="99843"/>
                </a:lnTo>
                <a:lnTo>
                  <a:pt x="168981" y="99761"/>
                </a:lnTo>
                <a:lnTo>
                  <a:pt x="172292" y="99720"/>
                </a:lnTo>
                <a:lnTo>
                  <a:pt x="175604" y="99720"/>
                </a:lnTo>
                <a:lnTo>
                  <a:pt x="178016" y="99761"/>
                </a:lnTo>
                <a:lnTo>
                  <a:pt x="180469" y="99843"/>
                </a:lnTo>
                <a:lnTo>
                  <a:pt x="185335" y="100047"/>
                </a:lnTo>
                <a:lnTo>
                  <a:pt x="190200" y="100293"/>
                </a:lnTo>
                <a:lnTo>
                  <a:pt x="195025" y="100661"/>
                </a:lnTo>
                <a:lnTo>
                  <a:pt x="199972" y="101069"/>
                </a:lnTo>
                <a:lnTo>
                  <a:pt x="204919" y="101519"/>
                </a:lnTo>
                <a:lnTo>
                  <a:pt x="209825" y="102051"/>
                </a:lnTo>
                <a:lnTo>
                  <a:pt x="214732" y="102582"/>
                </a:lnTo>
                <a:lnTo>
                  <a:pt x="219679" y="103155"/>
                </a:lnTo>
                <a:lnTo>
                  <a:pt x="224585" y="103768"/>
                </a:lnTo>
                <a:lnTo>
                  <a:pt x="229491" y="104381"/>
                </a:lnTo>
                <a:lnTo>
                  <a:pt x="234398" y="104953"/>
                </a:lnTo>
                <a:lnTo>
                  <a:pt x="237668" y="105321"/>
                </a:lnTo>
                <a:lnTo>
                  <a:pt x="240898" y="105608"/>
                </a:lnTo>
                <a:lnTo>
                  <a:pt x="247399" y="106180"/>
                </a:lnTo>
                <a:lnTo>
                  <a:pt x="250139" y="106425"/>
                </a:lnTo>
                <a:lnTo>
                  <a:pt x="252919" y="106589"/>
                </a:lnTo>
                <a:lnTo>
                  <a:pt x="255699" y="106712"/>
                </a:lnTo>
                <a:lnTo>
                  <a:pt x="258438" y="106793"/>
                </a:lnTo>
                <a:lnTo>
                  <a:pt x="261219" y="106875"/>
                </a:lnTo>
                <a:lnTo>
                  <a:pt x="263999" y="106834"/>
                </a:lnTo>
                <a:lnTo>
                  <a:pt x="266738" y="106793"/>
                </a:lnTo>
                <a:lnTo>
                  <a:pt x="269518" y="106671"/>
                </a:lnTo>
                <a:lnTo>
                  <a:pt x="271236" y="106589"/>
                </a:lnTo>
                <a:lnTo>
                  <a:pt x="272994" y="106466"/>
                </a:lnTo>
                <a:lnTo>
                  <a:pt x="276428" y="106139"/>
                </a:lnTo>
                <a:lnTo>
                  <a:pt x="283338" y="105362"/>
                </a:lnTo>
                <a:lnTo>
                  <a:pt x="283788" y="105281"/>
                </a:lnTo>
                <a:lnTo>
                  <a:pt x="284196" y="105117"/>
                </a:lnTo>
                <a:lnTo>
                  <a:pt x="284523" y="104872"/>
                </a:lnTo>
                <a:lnTo>
                  <a:pt x="284810" y="104586"/>
                </a:lnTo>
                <a:lnTo>
                  <a:pt x="285096" y="104299"/>
                </a:lnTo>
                <a:lnTo>
                  <a:pt x="285341" y="103931"/>
                </a:lnTo>
                <a:lnTo>
                  <a:pt x="285750" y="103155"/>
                </a:lnTo>
                <a:lnTo>
                  <a:pt x="285750" y="102214"/>
                </a:lnTo>
                <a:lnTo>
                  <a:pt x="283583" y="95345"/>
                </a:lnTo>
                <a:lnTo>
                  <a:pt x="282070" y="90603"/>
                </a:lnTo>
                <a:lnTo>
                  <a:pt x="280476" y="85901"/>
                </a:lnTo>
                <a:lnTo>
                  <a:pt x="278840" y="81240"/>
                </a:lnTo>
                <a:lnTo>
                  <a:pt x="277123" y="76620"/>
                </a:lnTo>
                <a:lnTo>
                  <a:pt x="275365" y="72000"/>
                </a:lnTo>
                <a:lnTo>
                  <a:pt x="273484" y="67420"/>
                </a:lnTo>
                <a:lnTo>
                  <a:pt x="271563" y="62882"/>
                </a:lnTo>
                <a:lnTo>
                  <a:pt x="269559" y="58385"/>
                </a:lnTo>
                <a:lnTo>
                  <a:pt x="267515" y="53928"/>
                </a:lnTo>
                <a:lnTo>
                  <a:pt x="265389" y="49472"/>
                </a:lnTo>
                <a:lnTo>
                  <a:pt x="263181" y="45056"/>
                </a:lnTo>
                <a:lnTo>
                  <a:pt x="260892" y="40681"/>
                </a:lnTo>
                <a:lnTo>
                  <a:pt x="258561" y="36306"/>
                </a:lnTo>
                <a:lnTo>
                  <a:pt x="256149" y="32013"/>
                </a:lnTo>
                <a:lnTo>
                  <a:pt x="253655" y="27720"/>
                </a:lnTo>
                <a:lnTo>
                  <a:pt x="251079" y="23468"/>
                </a:lnTo>
                <a:lnTo>
                  <a:pt x="249811" y="21424"/>
                </a:lnTo>
                <a:lnTo>
                  <a:pt x="248503" y="19462"/>
                </a:lnTo>
                <a:lnTo>
                  <a:pt x="247113" y="17499"/>
                </a:lnTo>
                <a:lnTo>
                  <a:pt x="245682" y="15618"/>
                </a:lnTo>
                <a:lnTo>
                  <a:pt x="244169" y="13778"/>
                </a:lnTo>
                <a:lnTo>
                  <a:pt x="242616" y="11980"/>
                </a:lnTo>
                <a:lnTo>
                  <a:pt x="241798" y="11121"/>
                </a:lnTo>
                <a:lnTo>
                  <a:pt x="240939" y="10262"/>
                </a:lnTo>
                <a:lnTo>
                  <a:pt x="240081" y="9445"/>
                </a:lnTo>
                <a:lnTo>
                  <a:pt x="239222" y="8627"/>
                </a:lnTo>
                <a:lnTo>
                  <a:pt x="238364" y="7891"/>
                </a:lnTo>
                <a:lnTo>
                  <a:pt x="237546" y="7155"/>
                </a:lnTo>
                <a:lnTo>
                  <a:pt x="236646" y="6460"/>
                </a:lnTo>
                <a:lnTo>
                  <a:pt x="235788" y="5806"/>
                </a:lnTo>
                <a:lnTo>
                  <a:pt x="234888" y="5192"/>
                </a:lnTo>
                <a:lnTo>
                  <a:pt x="233989" y="4579"/>
                </a:lnTo>
                <a:lnTo>
                  <a:pt x="233048" y="4007"/>
                </a:lnTo>
                <a:lnTo>
                  <a:pt x="232108" y="3475"/>
                </a:lnTo>
                <a:lnTo>
                  <a:pt x="231127" y="2985"/>
                </a:lnTo>
                <a:lnTo>
                  <a:pt x="230145" y="2535"/>
                </a:lnTo>
                <a:lnTo>
                  <a:pt x="229123" y="2085"/>
                </a:lnTo>
                <a:lnTo>
                  <a:pt x="228101" y="1717"/>
                </a:lnTo>
                <a:lnTo>
                  <a:pt x="227079" y="1349"/>
                </a:lnTo>
                <a:lnTo>
                  <a:pt x="226016" y="1022"/>
                </a:lnTo>
                <a:lnTo>
                  <a:pt x="224912" y="777"/>
                </a:lnTo>
                <a:lnTo>
                  <a:pt x="223808" y="532"/>
                </a:lnTo>
                <a:lnTo>
                  <a:pt x="222132" y="245"/>
                </a:lnTo>
                <a:lnTo>
                  <a:pt x="2204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4"/>
          <p:cNvSpPr/>
          <p:nvPr/>
        </p:nvSpPr>
        <p:spPr>
          <a:xfrm flipH="1">
            <a:off x="0" y="0"/>
            <a:ext cx="9144000" cy="5143648"/>
          </a:xfrm>
          <a:custGeom>
            <a:avLst/>
            <a:gdLst/>
            <a:ahLst/>
            <a:cxnLst/>
            <a:rect l="l" t="t" r="r" b="b"/>
            <a:pathLst>
              <a:path w="285750" h="160739" extrusionOk="0">
                <a:moveTo>
                  <a:pt x="278825" y="6764"/>
                </a:moveTo>
                <a:lnTo>
                  <a:pt x="278825" y="153975"/>
                </a:lnTo>
                <a:lnTo>
                  <a:pt x="6925" y="153975"/>
                </a:lnTo>
                <a:lnTo>
                  <a:pt x="6925" y="6764"/>
                </a:lnTo>
                <a:close/>
                <a:moveTo>
                  <a:pt x="0" y="0"/>
                </a:moveTo>
                <a:lnTo>
                  <a:pt x="0" y="160739"/>
                </a:lnTo>
                <a:lnTo>
                  <a:pt x="285750" y="160739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5"/>
          <p:cNvSpPr/>
          <p:nvPr/>
        </p:nvSpPr>
        <p:spPr>
          <a:xfrm>
            <a:off x="127347" y="3686724"/>
            <a:ext cx="3791903" cy="1456754"/>
          </a:xfrm>
          <a:custGeom>
            <a:avLst/>
            <a:gdLst/>
            <a:ahLst/>
            <a:cxnLst/>
            <a:rect l="l" t="t" r="r" b="b"/>
            <a:pathLst>
              <a:path w="285750" h="109778" extrusionOk="0">
                <a:moveTo>
                  <a:pt x="217594" y="0"/>
                </a:moveTo>
                <a:lnTo>
                  <a:pt x="215917" y="245"/>
                </a:lnTo>
                <a:lnTo>
                  <a:pt x="214241" y="532"/>
                </a:lnTo>
                <a:lnTo>
                  <a:pt x="213014" y="777"/>
                </a:lnTo>
                <a:lnTo>
                  <a:pt x="211829" y="1063"/>
                </a:lnTo>
                <a:lnTo>
                  <a:pt x="210684" y="1390"/>
                </a:lnTo>
                <a:lnTo>
                  <a:pt x="209539" y="1758"/>
                </a:lnTo>
                <a:lnTo>
                  <a:pt x="208394" y="2208"/>
                </a:lnTo>
                <a:lnTo>
                  <a:pt x="207290" y="2658"/>
                </a:lnTo>
                <a:lnTo>
                  <a:pt x="206227" y="3148"/>
                </a:lnTo>
                <a:lnTo>
                  <a:pt x="205164" y="3680"/>
                </a:lnTo>
                <a:lnTo>
                  <a:pt x="204101" y="4211"/>
                </a:lnTo>
                <a:lnTo>
                  <a:pt x="203079" y="4825"/>
                </a:lnTo>
                <a:lnTo>
                  <a:pt x="202057" y="5479"/>
                </a:lnTo>
                <a:lnTo>
                  <a:pt x="201076" y="6133"/>
                </a:lnTo>
                <a:lnTo>
                  <a:pt x="200095" y="6828"/>
                </a:lnTo>
                <a:lnTo>
                  <a:pt x="199113" y="7564"/>
                </a:lnTo>
                <a:lnTo>
                  <a:pt x="198173" y="8300"/>
                </a:lnTo>
                <a:lnTo>
                  <a:pt x="197233" y="9077"/>
                </a:lnTo>
                <a:lnTo>
                  <a:pt x="196088" y="10058"/>
                </a:lnTo>
                <a:lnTo>
                  <a:pt x="194984" y="11080"/>
                </a:lnTo>
                <a:lnTo>
                  <a:pt x="193921" y="12143"/>
                </a:lnTo>
                <a:lnTo>
                  <a:pt x="192899" y="13206"/>
                </a:lnTo>
                <a:lnTo>
                  <a:pt x="191917" y="14310"/>
                </a:lnTo>
                <a:lnTo>
                  <a:pt x="190936" y="15455"/>
                </a:lnTo>
                <a:lnTo>
                  <a:pt x="189996" y="16600"/>
                </a:lnTo>
                <a:lnTo>
                  <a:pt x="189096" y="17744"/>
                </a:lnTo>
                <a:lnTo>
                  <a:pt x="188197" y="18930"/>
                </a:lnTo>
                <a:lnTo>
                  <a:pt x="187379" y="20157"/>
                </a:lnTo>
                <a:lnTo>
                  <a:pt x="186561" y="21383"/>
                </a:lnTo>
                <a:lnTo>
                  <a:pt x="185785" y="22651"/>
                </a:lnTo>
                <a:lnTo>
                  <a:pt x="185008" y="23918"/>
                </a:lnTo>
                <a:lnTo>
                  <a:pt x="184272" y="25226"/>
                </a:lnTo>
                <a:lnTo>
                  <a:pt x="183577" y="26576"/>
                </a:lnTo>
                <a:lnTo>
                  <a:pt x="182882" y="27925"/>
                </a:lnTo>
                <a:lnTo>
                  <a:pt x="181737" y="30255"/>
                </a:lnTo>
                <a:lnTo>
                  <a:pt x="180551" y="32586"/>
                </a:lnTo>
                <a:lnTo>
                  <a:pt x="179325" y="34916"/>
                </a:lnTo>
                <a:lnTo>
                  <a:pt x="178711" y="36061"/>
                </a:lnTo>
                <a:lnTo>
                  <a:pt x="178057" y="37206"/>
                </a:lnTo>
                <a:lnTo>
                  <a:pt x="177567" y="37942"/>
                </a:lnTo>
                <a:lnTo>
                  <a:pt x="177076" y="38678"/>
                </a:lnTo>
                <a:lnTo>
                  <a:pt x="176585" y="39373"/>
                </a:lnTo>
                <a:lnTo>
                  <a:pt x="176013" y="40068"/>
                </a:lnTo>
                <a:lnTo>
                  <a:pt x="175440" y="40722"/>
                </a:lnTo>
                <a:lnTo>
                  <a:pt x="174868" y="41335"/>
                </a:lnTo>
                <a:lnTo>
                  <a:pt x="174255" y="41908"/>
                </a:lnTo>
                <a:lnTo>
                  <a:pt x="173601" y="42439"/>
                </a:lnTo>
                <a:lnTo>
                  <a:pt x="172906" y="42971"/>
                </a:lnTo>
                <a:lnTo>
                  <a:pt x="172210" y="43421"/>
                </a:lnTo>
                <a:lnTo>
                  <a:pt x="171475" y="43870"/>
                </a:lnTo>
                <a:lnTo>
                  <a:pt x="170698" y="44238"/>
                </a:lnTo>
                <a:lnTo>
                  <a:pt x="169880" y="44606"/>
                </a:lnTo>
                <a:lnTo>
                  <a:pt x="169062" y="44892"/>
                </a:lnTo>
                <a:lnTo>
                  <a:pt x="168204" y="45138"/>
                </a:lnTo>
                <a:lnTo>
                  <a:pt x="167304" y="45383"/>
                </a:lnTo>
                <a:lnTo>
                  <a:pt x="166486" y="45506"/>
                </a:lnTo>
                <a:lnTo>
                  <a:pt x="165669" y="45628"/>
                </a:lnTo>
                <a:lnTo>
                  <a:pt x="164851" y="45710"/>
                </a:lnTo>
                <a:lnTo>
                  <a:pt x="164033" y="45751"/>
                </a:lnTo>
                <a:lnTo>
                  <a:pt x="163216" y="45710"/>
                </a:lnTo>
                <a:lnTo>
                  <a:pt x="162398" y="45669"/>
                </a:lnTo>
                <a:lnTo>
                  <a:pt x="161621" y="45628"/>
                </a:lnTo>
                <a:lnTo>
                  <a:pt x="160803" y="45506"/>
                </a:lnTo>
                <a:lnTo>
                  <a:pt x="160027" y="45342"/>
                </a:lnTo>
                <a:lnTo>
                  <a:pt x="159250" y="45179"/>
                </a:lnTo>
                <a:lnTo>
                  <a:pt x="158473" y="44974"/>
                </a:lnTo>
                <a:lnTo>
                  <a:pt x="157696" y="44770"/>
                </a:lnTo>
                <a:lnTo>
                  <a:pt x="156919" y="44484"/>
                </a:lnTo>
                <a:lnTo>
                  <a:pt x="156142" y="44238"/>
                </a:lnTo>
                <a:lnTo>
                  <a:pt x="154589" y="43584"/>
                </a:lnTo>
                <a:lnTo>
                  <a:pt x="153567" y="43093"/>
                </a:lnTo>
                <a:lnTo>
                  <a:pt x="152585" y="42603"/>
                </a:lnTo>
                <a:lnTo>
                  <a:pt x="151645" y="42071"/>
                </a:lnTo>
                <a:lnTo>
                  <a:pt x="150705" y="41499"/>
                </a:lnTo>
                <a:lnTo>
                  <a:pt x="149764" y="40886"/>
                </a:lnTo>
                <a:lnTo>
                  <a:pt x="148906" y="40231"/>
                </a:lnTo>
                <a:lnTo>
                  <a:pt x="148047" y="39577"/>
                </a:lnTo>
                <a:lnTo>
                  <a:pt x="147188" y="38882"/>
                </a:lnTo>
                <a:lnTo>
                  <a:pt x="146412" y="38146"/>
                </a:lnTo>
                <a:lnTo>
                  <a:pt x="145594" y="37410"/>
                </a:lnTo>
                <a:lnTo>
                  <a:pt x="144858" y="36634"/>
                </a:lnTo>
                <a:lnTo>
                  <a:pt x="144122" y="35816"/>
                </a:lnTo>
                <a:lnTo>
                  <a:pt x="143386" y="34998"/>
                </a:lnTo>
                <a:lnTo>
                  <a:pt x="142691" y="34180"/>
                </a:lnTo>
                <a:lnTo>
                  <a:pt x="141996" y="33281"/>
                </a:lnTo>
                <a:lnTo>
                  <a:pt x="141342" y="32381"/>
                </a:lnTo>
                <a:lnTo>
                  <a:pt x="139011" y="29070"/>
                </a:lnTo>
                <a:lnTo>
                  <a:pt x="136722" y="25758"/>
                </a:lnTo>
                <a:lnTo>
                  <a:pt x="134473" y="22405"/>
                </a:lnTo>
                <a:lnTo>
                  <a:pt x="132183" y="19053"/>
                </a:lnTo>
                <a:lnTo>
                  <a:pt x="131079" y="17458"/>
                </a:lnTo>
                <a:lnTo>
                  <a:pt x="129894" y="15945"/>
                </a:lnTo>
                <a:lnTo>
                  <a:pt x="128708" y="14433"/>
                </a:lnTo>
                <a:lnTo>
                  <a:pt x="127482" y="13002"/>
                </a:lnTo>
                <a:lnTo>
                  <a:pt x="126173" y="11612"/>
                </a:lnTo>
                <a:lnTo>
                  <a:pt x="125478" y="10916"/>
                </a:lnTo>
                <a:lnTo>
                  <a:pt x="124783" y="10262"/>
                </a:lnTo>
                <a:lnTo>
                  <a:pt x="124047" y="9649"/>
                </a:lnTo>
                <a:lnTo>
                  <a:pt x="123311" y="9036"/>
                </a:lnTo>
                <a:lnTo>
                  <a:pt x="122575" y="8422"/>
                </a:lnTo>
                <a:lnTo>
                  <a:pt x="121758" y="7850"/>
                </a:lnTo>
                <a:lnTo>
                  <a:pt x="120367" y="6910"/>
                </a:lnTo>
                <a:lnTo>
                  <a:pt x="118936" y="6051"/>
                </a:lnTo>
                <a:lnTo>
                  <a:pt x="117465" y="5274"/>
                </a:lnTo>
                <a:lnTo>
                  <a:pt x="116729" y="4906"/>
                </a:lnTo>
                <a:lnTo>
                  <a:pt x="115952" y="4579"/>
                </a:lnTo>
                <a:lnTo>
                  <a:pt x="115216" y="4293"/>
                </a:lnTo>
                <a:lnTo>
                  <a:pt x="114439" y="4007"/>
                </a:lnTo>
                <a:lnTo>
                  <a:pt x="113621" y="3761"/>
                </a:lnTo>
                <a:lnTo>
                  <a:pt x="112844" y="3516"/>
                </a:lnTo>
                <a:lnTo>
                  <a:pt x="112027" y="3353"/>
                </a:lnTo>
                <a:lnTo>
                  <a:pt x="111209" y="3189"/>
                </a:lnTo>
                <a:lnTo>
                  <a:pt x="110391" y="3066"/>
                </a:lnTo>
                <a:lnTo>
                  <a:pt x="109533" y="2944"/>
                </a:lnTo>
                <a:lnTo>
                  <a:pt x="108388" y="2903"/>
                </a:lnTo>
                <a:lnTo>
                  <a:pt x="107284" y="2862"/>
                </a:lnTo>
                <a:lnTo>
                  <a:pt x="106221" y="2944"/>
                </a:lnTo>
                <a:lnTo>
                  <a:pt x="105199" y="3066"/>
                </a:lnTo>
                <a:lnTo>
                  <a:pt x="104177" y="3271"/>
                </a:lnTo>
                <a:lnTo>
                  <a:pt x="103195" y="3516"/>
                </a:lnTo>
                <a:lnTo>
                  <a:pt x="102214" y="3843"/>
                </a:lnTo>
                <a:lnTo>
                  <a:pt x="101274" y="4211"/>
                </a:lnTo>
                <a:lnTo>
                  <a:pt x="100374" y="4661"/>
                </a:lnTo>
                <a:lnTo>
                  <a:pt x="99516" y="5152"/>
                </a:lnTo>
                <a:lnTo>
                  <a:pt x="98657" y="5724"/>
                </a:lnTo>
                <a:lnTo>
                  <a:pt x="97839" y="6337"/>
                </a:lnTo>
                <a:lnTo>
                  <a:pt x="97022" y="7032"/>
                </a:lnTo>
                <a:lnTo>
                  <a:pt x="96245" y="7809"/>
                </a:lnTo>
                <a:lnTo>
                  <a:pt x="95509" y="8627"/>
                </a:lnTo>
                <a:lnTo>
                  <a:pt x="94814" y="9485"/>
                </a:lnTo>
                <a:lnTo>
                  <a:pt x="93955" y="10630"/>
                </a:lnTo>
                <a:lnTo>
                  <a:pt x="93178" y="11816"/>
                </a:lnTo>
                <a:lnTo>
                  <a:pt x="92483" y="13043"/>
                </a:lnTo>
                <a:lnTo>
                  <a:pt x="91829" y="14310"/>
                </a:lnTo>
                <a:lnTo>
                  <a:pt x="91216" y="15577"/>
                </a:lnTo>
                <a:lnTo>
                  <a:pt x="90603" y="16845"/>
                </a:lnTo>
                <a:lnTo>
                  <a:pt x="89540" y="19462"/>
                </a:lnTo>
                <a:lnTo>
                  <a:pt x="88517" y="21996"/>
                </a:lnTo>
                <a:lnTo>
                  <a:pt x="87536" y="24531"/>
                </a:lnTo>
                <a:lnTo>
                  <a:pt x="86514" y="27025"/>
                </a:lnTo>
                <a:lnTo>
                  <a:pt x="85983" y="28293"/>
                </a:lnTo>
                <a:lnTo>
                  <a:pt x="85410" y="29479"/>
                </a:lnTo>
                <a:lnTo>
                  <a:pt x="84838" y="30623"/>
                </a:lnTo>
                <a:lnTo>
                  <a:pt x="84265" y="31686"/>
                </a:lnTo>
                <a:lnTo>
                  <a:pt x="83652" y="32749"/>
                </a:lnTo>
                <a:lnTo>
                  <a:pt x="83039" y="33772"/>
                </a:lnTo>
                <a:lnTo>
                  <a:pt x="82385" y="34753"/>
                </a:lnTo>
                <a:lnTo>
                  <a:pt x="81730" y="35734"/>
                </a:lnTo>
                <a:lnTo>
                  <a:pt x="81035" y="36674"/>
                </a:lnTo>
                <a:lnTo>
                  <a:pt x="80340" y="37615"/>
                </a:lnTo>
                <a:lnTo>
                  <a:pt x="79604" y="38514"/>
                </a:lnTo>
                <a:lnTo>
                  <a:pt x="78868" y="39373"/>
                </a:lnTo>
                <a:lnTo>
                  <a:pt x="78092" y="40231"/>
                </a:lnTo>
                <a:lnTo>
                  <a:pt x="77274" y="41049"/>
                </a:lnTo>
                <a:lnTo>
                  <a:pt x="76456" y="41826"/>
                </a:lnTo>
                <a:lnTo>
                  <a:pt x="75639" y="42603"/>
                </a:lnTo>
                <a:lnTo>
                  <a:pt x="74780" y="43339"/>
                </a:lnTo>
                <a:lnTo>
                  <a:pt x="73880" y="44034"/>
                </a:lnTo>
                <a:lnTo>
                  <a:pt x="72981" y="44729"/>
                </a:lnTo>
                <a:lnTo>
                  <a:pt x="72081" y="45383"/>
                </a:lnTo>
                <a:lnTo>
                  <a:pt x="71141" y="46037"/>
                </a:lnTo>
                <a:lnTo>
                  <a:pt x="70201" y="46651"/>
                </a:lnTo>
                <a:lnTo>
                  <a:pt x="69219" y="47223"/>
                </a:lnTo>
                <a:lnTo>
                  <a:pt x="68197" y="47795"/>
                </a:lnTo>
                <a:lnTo>
                  <a:pt x="67216" y="48327"/>
                </a:lnTo>
                <a:lnTo>
                  <a:pt x="66153" y="48858"/>
                </a:lnTo>
                <a:lnTo>
                  <a:pt x="65090" y="49349"/>
                </a:lnTo>
                <a:lnTo>
                  <a:pt x="64027" y="49799"/>
                </a:lnTo>
                <a:lnTo>
                  <a:pt x="62923" y="50248"/>
                </a:lnTo>
                <a:lnTo>
                  <a:pt x="61819" y="50657"/>
                </a:lnTo>
                <a:lnTo>
                  <a:pt x="60715" y="51066"/>
                </a:lnTo>
                <a:lnTo>
                  <a:pt x="59530" y="51434"/>
                </a:lnTo>
                <a:lnTo>
                  <a:pt x="58385" y="51761"/>
                </a:lnTo>
                <a:lnTo>
                  <a:pt x="57199" y="52088"/>
                </a:lnTo>
                <a:lnTo>
                  <a:pt x="55605" y="52456"/>
                </a:lnTo>
                <a:lnTo>
                  <a:pt x="53969" y="52783"/>
                </a:lnTo>
                <a:lnTo>
                  <a:pt x="52375" y="52988"/>
                </a:lnTo>
                <a:lnTo>
                  <a:pt x="50780" y="53192"/>
                </a:lnTo>
                <a:lnTo>
                  <a:pt x="49226" y="53274"/>
                </a:lnTo>
                <a:lnTo>
                  <a:pt x="47673" y="53315"/>
                </a:lnTo>
                <a:lnTo>
                  <a:pt x="46078" y="53274"/>
                </a:lnTo>
                <a:lnTo>
                  <a:pt x="44565" y="53192"/>
                </a:lnTo>
                <a:lnTo>
                  <a:pt x="43012" y="53070"/>
                </a:lnTo>
                <a:lnTo>
                  <a:pt x="41499" y="52865"/>
                </a:lnTo>
                <a:lnTo>
                  <a:pt x="39986" y="52579"/>
                </a:lnTo>
                <a:lnTo>
                  <a:pt x="38514" y="52252"/>
                </a:lnTo>
                <a:lnTo>
                  <a:pt x="37042" y="51843"/>
                </a:lnTo>
                <a:lnTo>
                  <a:pt x="35611" y="51434"/>
                </a:lnTo>
                <a:lnTo>
                  <a:pt x="34180" y="50944"/>
                </a:lnTo>
                <a:lnTo>
                  <a:pt x="32749" y="50371"/>
                </a:lnTo>
                <a:lnTo>
                  <a:pt x="31400" y="49758"/>
                </a:lnTo>
                <a:lnTo>
                  <a:pt x="30010" y="49104"/>
                </a:lnTo>
                <a:lnTo>
                  <a:pt x="28702" y="48409"/>
                </a:lnTo>
                <a:lnTo>
                  <a:pt x="27393" y="47673"/>
                </a:lnTo>
                <a:lnTo>
                  <a:pt x="26085" y="46855"/>
                </a:lnTo>
                <a:lnTo>
                  <a:pt x="24858" y="46037"/>
                </a:lnTo>
                <a:lnTo>
                  <a:pt x="23632" y="45138"/>
                </a:lnTo>
                <a:lnTo>
                  <a:pt x="22405" y="44197"/>
                </a:lnTo>
                <a:lnTo>
                  <a:pt x="21261" y="43216"/>
                </a:lnTo>
                <a:lnTo>
                  <a:pt x="20116" y="42194"/>
                </a:lnTo>
                <a:lnTo>
                  <a:pt x="19012" y="41131"/>
                </a:lnTo>
                <a:lnTo>
                  <a:pt x="17949" y="40027"/>
                </a:lnTo>
                <a:lnTo>
                  <a:pt x="16927" y="38882"/>
                </a:lnTo>
                <a:lnTo>
                  <a:pt x="15945" y="37737"/>
                </a:lnTo>
                <a:lnTo>
                  <a:pt x="14964" y="36511"/>
                </a:lnTo>
                <a:lnTo>
                  <a:pt x="14065" y="35284"/>
                </a:lnTo>
                <a:lnTo>
                  <a:pt x="13043" y="33731"/>
                </a:lnTo>
                <a:lnTo>
                  <a:pt x="12061" y="32177"/>
                </a:lnTo>
                <a:lnTo>
                  <a:pt x="11203" y="30582"/>
                </a:lnTo>
                <a:lnTo>
                  <a:pt x="10385" y="28947"/>
                </a:lnTo>
                <a:lnTo>
                  <a:pt x="9649" y="27271"/>
                </a:lnTo>
                <a:lnTo>
                  <a:pt x="8954" y="25594"/>
                </a:lnTo>
                <a:lnTo>
                  <a:pt x="8382" y="23836"/>
                </a:lnTo>
                <a:lnTo>
                  <a:pt x="7891" y="22078"/>
                </a:lnTo>
                <a:lnTo>
                  <a:pt x="7687" y="21465"/>
                </a:lnTo>
                <a:lnTo>
                  <a:pt x="7441" y="20933"/>
                </a:lnTo>
                <a:lnTo>
                  <a:pt x="7155" y="20525"/>
                </a:lnTo>
                <a:lnTo>
                  <a:pt x="6991" y="20361"/>
                </a:lnTo>
                <a:lnTo>
                  <a:pt x="6787" y="20198"/>
                </a:lnTo>
                <a:lnTo>
                  <a:pt x="6583" y="20034"/>
                </a:lnTo>
                <a:lnTo>
                  <a:pt x="6378" y="19911"/>
                </a:lnTo>
                <a:lnTo>
                  <a:pt x="5928" y="19748"/>
                </a:lnTo>
                <a:lnTo>
                  <a:pt x="5397" y="19666"/>
                </a:lnTo>
                <a:lnTo>
                  <a:pt x="4825" y="19666"/>
                </a:lnTo>
                <a:lnTo>
                  <a:pt x="4334" y="19748"/>
                </a:lnTo>
                <a:lnTo>
                  <a:pt x="3884" y="19870"/>
                </a:lnTo>
                <a:lnTo>
                  <a:pt x="3475" y="20116"/>
                </a:lnTo>
                <a:lnTo>
                  <a:pt x="3107" y="20402"/>
                </a:lnTo>
                <a:lnTo>
                  <a:pt x="2821" y="20770"/>
                </a:lnTo>
                <a:lnTo>
                  <a:pt x="2576" y="21261"/>
                </a:lnTo>
                <a:lnTo>
                  <a:pt x="2412" y="21751"/>
                </a:lnTo>
                <a:lnTo>
                  <a:pt x="2290" y="22364"/>
                </a:lnTo>
                <a:lnTo>
                  <a:pt x="1390" y="29969"/>
                </a:lnTo>
                <a:lnTo>
                  <a:pt x="940" y="33772"/>
                </a:lnTo>
                <a:lnTo>
                  <a:pt x="572" y="37574"/>
                </a:lnTo>
                <a:lnTo>
                  <a:pt x="368" y="40313"/>
                </a:lnTo>
                <a:lnTo>
                  <a:pt x="204" y="43053"/>
                </a:lnTo>
                <a:lnTo>
                  <a:pt x="82" y="45833"/>
                </a:lnTo>
                <a:lnTo>
                  <a:pt x="0" y="48572"/>
                </a:lnTo>
                <a:lnTo>
                  <a:pt x="0" y="51312"/>
                </a:lnTo>
                <a:lnTo>
                  <a:pt x="41" y="54051"/>
                </a:lnTo>
                <a:lnTo>
                  <a:pt x="123" y="56831"/>
                </a:lnTo>
                <a:lnTo>
                  <a:pt x="204" y="59570"/>
                </a:lnTo>
                <a:lnTo>
                  <a:pt x="368" y="62187"/>
                </a:lnTo>
                <a:lnTo>
                  <a:pt x="532" y="64763"/>
                </a:lnTo>
                <a:lnTo>
                  <a:pt x="736" y="67339"/>
                </a:lnTo>
                <a:lnTo>
                  <a:pt x="981" y="69955"/>
                </a:lnTo>
                <a:lnTo>
                  <a:pt x="1267" y="72531"/>
                </a:lnTo>
                <a:lnTo>
                  <a:pt x="1595" y="75107"/>
                </a:lnTo>
                <a:lnTo>
                  <a:pt x="1922" y="77683"/>
                </a:lnTo>
                <a:lnTo>
                  <a:pt x="2330" y="80218"/>
                </a:lnTo>
                <a:lnTo>
                  <a:pt x="2739" y="82793"/>
                </a:lnTo>
                <a:lnTo>
                  <a:pt x="3189" y="85328"/>
                </a:lnTo>
                <a:lnTo>
                  <a:pt x="3680" y="87904"/>
                </a:lnTo>
                <a:lnTo>
                  <a:pt x="4211" y="90439"/>
                </a:lnTo>
                <a:lnTo>
                  <a:pt x="4784" y="92974"/>
                </a:lnTo>
                <a:lnTo>
                  <a:pt x="5356" y="95509"/>
                </a:lnTo>
                <a:lnTo>
                  <a:pt x="6010" y="98003"/>
                </a:lnTo>
                <a:lnTo>
                  <a:pt x="6705" y="100538"/>
                </a:lnTo>
                <a:lnTo>
                  <a:pt x="6951" y="101274"/>
                </a:lnTo>
                <a:lnTo>
                  <a:pt x="7196" y="102010"/>
                </a:lnTo>
                <a:lnTo>
                  <a:pt x="7768" y="103482"/>
                </a:lnTo>
                <a:lnTo>
                  <a:pt x="8136" y="104218"/>
                </a:lnTo>
                <a:lnTo>
                  <a:pt x="8504" y="104913"/>
                </a:lnTo>
                <a:lnTo>
                  <a:pt x="8913" y="105526"/>
                </a:lnTo>
                <a:lnTo>
                  <a:pt x="9363" y="106139"/>
                </a:lnTo>
                <a:lnTo>
                  <a:pt x="9853" y="106712"/>
                </a:lnTo>
                <a:lnTo>
                  <a:pt x="10344" y="107202"/>
                </a:lnTo>
                <a:lnTo>
                  <a:pt x="10876" y="107652"/>
                </a:lnTo>
                <a:lnTo>
                  <a:pt x="11448" y="108061"/>
                </a:lnTo>
                <a:lnTo>
                  <a:pt x="12061" y="108429"/>
                </a:lnTo>
                <a:lnTo>
                  <a:pt x="12675" y="108756"/>
                </a:lnTo>
                <a:lnTo>
                  <a:pt x="13370" y="109042"/>
                </a:lnTo>
                <a:lnTo>
                  <a:pt x="14024" y="109287"/>
                </a:lnTo>
                <a:lnTo>
                  <a:pt x="14760" y="109451"/>
                </a:lnTo>
                <a:lnTo>
                  <a:pt x="15496" y="109574"/>
                </a:lnTo>
                <a:lnTo>
                  <a:pt x="16232" y="109696"/>
                </a:lnTo>
                <a:lnTo>
                  <a:pt x="17008" y="109737"/>
                </a:lnTo>
                <a:lnTo>
                  <a:pt x="19053" y="109778"/>
                </a:lnTo>
                <a:lnTo>
                  <a:pt x="21056" y="109778"/>
                </a:lnTo>
                <a:lnTo>
                  <a:pt x="25104" y="109696"/>
                </a:lnTo>
                <a:lnTo>
                  <a:pt x="33240" y="109451"/>
                </a:lnTo>
                <a:lnTo>
                  <a:pt x="35407" y="109369"/>
                </a:lnTo>
                <a:lnTo>
                  <a:pt x="37574" y="109287"/>
                </a:lnTo>
                <a:lnTo>
                  <a:pt x="41908" y="109001"/>
                </a:lnTo>
                <a:lnTo>
                  <a:pt x="48041" y="108592"/>
                </a:lnTo>
                <a:lnTo>
                  <a:pt x="54133" y="108143"/>
                </a:lnTo>
                <a:lnTo>
                  <a:pt x="59284" y="107734"/>
                </a:lnTo>
                <a:lnTo>
                  <a:pt x="64395" y="107284"/>
                </a:lnTo>
                <a:lnTo>
                  <a:pt x="70119" y="106793"/>
                </a:lnTo>
                <a:lnTo>
                  <a:pt x="75802" y="106221"/>
                </a:lnTo>
                <a:lnTo>
                  <a:pt x="86514" y="105199"/>
                </a:lnTo>
                <a:lnTo>
                  <a:pt x="97308" y="104136"/>
                </a:lnTo>
                <a:lnTo>
                  <a:pt x="106139" y="103318"/>
                </a:lnTo>
                <a:lnTo>
                  <a:pt x="111945" y="102746"/>
                </a:lnTo>
                <a:lnTo>
                  <a:pt x="117792" y="102214"/>
                </a:lnTo>
                <a:lnTo>
                  <a:pt x="123025" y="101805"/>
                </a:lnTo>
                <a:lnTo>
                  <a:pt x="128258" y="101396"/>
                </a:lnTo>
                <a:lnTo>
                  <a:pt x="134677" y="100947"/>
                </a:lnTo>
                <a:lnTo>
                  <a:pt x="141096" y="100538"/>
                </a:lnTo>
                <a:lnTo>
                  <a:pt x="145062" y="100252"/>
                </a:lnTo>
                <a:lnTo>
                  <a:pt x="147066" y="100170"/>
                </a:lnTo>
                <a:lnTo>
                  <a:pt x="149069" y="100088"/>
                </a:lnTo>
                <a:lnTo>
                  <a:pt x="162357" y="99843"/>
                </a:lnTo>
                <a:lnTo>
                  <a:pt x="168981" y="99761"/>
                </a:lnTo>
                <a:lnTo>
                  <a:pt x="172292" y="99720"/>
                </a:lnTo>
                <a:lnTo>
                  <a:pt x="175604" y="99720"/>
                </a:lnTo>
                <a:lnTo>
                  <a:pt x="178016" y="99761"/>
                </a:lnTo>
                <a:lnTo>
                  <a:pt x="180469" y="99843"/>
                </a:lnTo>
                <a:lnTo>
                  <a:pt x="185335" y="100047"/>
                </a:lnTo>
                <a:lnTo>
                  <a:pt x="190200" y="100293"/>
                </a:lnTo>
                <a:lnTo>
                  <a:pt x="195025" y="100661"/>
                </a:lnTo>
                <a:lnTo>
                  <a:pt x="199972" y="101069"/>
                </a:lnTo>
                <a:lnTo>
                  <a:pt x="204919" y="101519"/>
                </a:lnTo>
                <a:lnTo>
                  <a:pt x="209825" y="102051"/>
                </a:lnTo>
                <a:lnTo>
                  <a:pt x="214732" y="102582"/>
                </a:lnTo>
                <a:lnTo>
                  <a:pt x="219679" y="103155"/>
                </a:lnTo>
                <a:lnTo>
                  <a:pt x="224585" y="103768"/>
                </a:lnTo>
                <a:lnTo>
                  <a:pt x="229491" y="104381"/>
                </a:lnTo>
                <a:lnTo>
                  <a:pt x="234398" y="104953"/>
                </a:lnTo>
                <a:lnTo>
                  <a:pt x="237668" y="105321"/>
                </a:lnTo>
                <a:lnTo>
                  <a:pt x="240898" y="105608"/>
                </a:lnTo>
                <a:lnTo>
                  <a:pt x="247399" y="106180"/>
                </a:lnTo>
                <a:lnTo>
                  <a:pt x="250139" y="106425"/>
                </a:lnTo>
                <a:lnTo>
                  <a:pt x="252919" y="106589"/>
                </a:lnTo>
                <a:lnTo>
                  <a:pt x="255699" y="106712"/>
                </a:lnTo>
                <a:lnTo>
                  <a:pt x="258438" y="106793"/>
                </a:lnTo>
                <a:lnTo>
                  <a:pt x="261219" y="106875"/>
                </a:lnTo>
                <a:lnTo>
                  <a:pt x="263999" y="106834"/>
                </a:lnTo>
                <a:lnTo>
                  <a:pt x="266738" y="106793"/>
                </a:lnTo>
                <a:lnTo>
                  <a:pt x="269518" y="106671"/>
                </a:lnTo>
                <a:lnTo>
                  <a:pt x="271236" y="106589"/>
                </a:lnTo>
                <a:lnTo>
                  <a:pt x="272994" y="106466"/>
                </a:lnTo>
                <a:lnTo>
                  <a:pt x="276428" y="106139"/>
                </a:lnTo>
                <a:lnTo>
                  <a:pt x="283338" y="105362"/>
                </a:lnTo>
                <a:lnTo>
                  <a:pt x="283788" y="105281"/>
                </a:lnTo>
                <a:lnTo>
                  <a:pt x="284196" y="105117"/>
                </a:lnTo>
                <a:lnTo>
                  <a:pt x="284523" y="104872"/>
                </a:lnTo>
                <a:lnTo>
                  <a:pt x="284810" y="104586"/>
                </a:lnTo>
                <a:lnTo>
                  <a:pt x="285096" y="104299"/>
                </a:lnTo>
                <a:lnTo>
                  <a:pt x="285341" y="103931"/>
                </a:lnTo>
                <a:lnTo>
                  <a:pt x="285750" y="103155"/>
                </a:lnTo>
                <a:lnTo>
                  <a:pt x="285750" y="102214"/>
                </a:lnTo>
                <a:lnTo>
                  <a:pt x="283583" y="95345"/>
                </a:lnTo>
                <a:lnTo>
                  <a:pt x="282070" y="90603"/>
                </a:lnTo>
                <a:lnTo>
                  <a:pt x="280476" y="85901"/>
                </a:lnTo>
                <a:lnTo>
                  <a:pt x="278840" y="81240"/>
                </a:lnTo>
                <a:lnTo>
                  <a:pt x="277123" y="76620"/>
                </a:lnTo>
                <a:lnTo>
                  <a:pt x="275365" y="72000"/>
                </a:lnTo>
                <a:lnTo>
                  <a:pt x="273484" y="67420"/>
                </a:lnTo>
                <a:lnTo>
                  <a:pt x="271563" y="62882"/>
                </a:lnTo>
                <a:lnTo>
                  <a:pt x="269559" y="58385"/>
                </a:lnTo>
                <a:lnTo>
                  <a:pt x="267515" y="53928"/>
                </a:lnTo>
                <a:lnTo>
                  <a:pt x="265389" y="49472"/>
                </a:lnTo>
                <a:lnTo>
                  <a:pt x="263181" y="45056"/>
                </a:lnTo>
                <a:lnTo>
                  <a:pt x="260892" y="40681"/>
                </a:lnTo>
                <a:lnTo>
                  <a:pt x="258561" y="36306"/>
                </a:lnTo>
                <a:lnTo>
                  <a:pt x="256149" y="32013"/>
                </a:lnTo>
                <a:lnTo>
                  <a:pt x="253655" y="27720"/>
                </a:lnTo>
                <a:lnTo>
                  <a:pt x="251079" y="23468"/>
                </a:lnTo>
                <a:lnTo>
                  <a:pt x="249811" y="21424"/>
                </a:lnTo>
                <a:lnTo>
                  <a:pt x="248503" y="19462"/>
                </a:lnTo>
                <a:lnTo>
                  <a:pt x="247113" y="17499"/>
                </a:lnTo>
                <a:lnTo>
                  <a:pt x="245682" y="15618"/>
                </a:lnTo>
                <a:lnTo>
                  <a:pt x="244169" y="13778"/>
                </a:lnTo>
                <a:lnTo>
                  <a:pt x="242616" y="11980"/>
                </a:lnTo>
                <a:lnTo>
                  <a:pt x="241798" y="11121"/>
                </a:lnTo>
                <a:lnTo>
                  <a:pt x="240939" y="10262"/>
                </a:lnTo>
                <a:lnTo>
                  <a:pt x="240081" y="9445"/>
                </a:lnTo>
                <a:lnTo>
                  <a:pt x="239222" y="8627"/>
                </a:lnTo>
                <a:lnTo>
                  <a:pt x="238364" y="7891"/>
                </a:lnTo>
                <a:lnTo>
                  <a:pt x="237546" y="7155"/>
                </a:lnTo>
                <a:lnTo>
                  <a:pt x="236646" y="6460"/>
                </a:lnTo>
                <a:lnTo>
                  <a:pt x="235788" y="5806"/>
                </a:lnTo>
                <a:lnTo>
                  <a:pt x="234888" y="5192"/>
                </a:lnTo>
                <a:lnTo>
                  <a:pt x="233989" y="4579"/>
                </a:lnTo>
                <a:lnTo>
                  <a:pt x="233048" y="4007"/>
                </a:lnTo>
                <a:lnTo>
                  <a:pt x="232108" y="3475"/>
                </a:lnTo>
                <a:lnTo>
                  <a:pt x="231127" y="2985"/>
                </a:lnTo>
                <a:lnTo>
                  <a:pt x="230145" y="2535"/>
                </a:lnTo>
                <a:lnTo>
                  <a:pt x="229123" y="2085"/>
                </a:lnTo>
                <a:lnTo>
                  <a:pt x="228101" y="1717"/>
                </a:lnTo>
                <a:lnTo>
                  <a:pt x="227079" y="1349"/>
                </a:lnTo>
                <a:lnTo>
                  <a:pt x="226016" y="1022"/>
                </a:lnTo>
                <a:lnTo>
                  <a:pt x="224912" y="777"/>
                </a:lnTo>
                <a:lnTo>
                  <a:pt x="223808" y="532"/>
                </a:lnTo>
                <a:lnTo>
                  <a:pt x="222132" y="245"/>
                </a:lnTo>
                <a:lnTo>
                  <a:pt x="22045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45"/>
          <p:cNvSpPr/>
          <p:nvPr/>
        </p:nvSpPr>
        <p:spPr>
          <a:xfrm flipH="1">
            <a:off x="0" y="0"/>
            <a:ext cx="9144000" cy="5143648"/>
          </a:xfrm>
          <a:custGeom>
            <a:avLst/>
            <a:gdLst/>
            <a:ahLst/>
            <a:cxnLst/>
            <a:rect l="l" t="t" r="r" b="b"/>
            <a:pathLst>
              <a:path w="285750" h="160739" extrusionOk="0">
                <a:moveTo>
                  <a:pt x="278825" y="6764"/>
                </a:moveTo>
                <a:lnTo>
                  <a:pt x="278825" y="153975"/>
                </a:lnTo>
                <a:lnTo>
                  <a:pt x="6925" y="153975"/>
                </a:lnTo>
                <a:lnTo>
                  <a:pt x="6925" y="6764"/>
                </a:lnTo>
                <a:close/>
                <a:moveTo>
                  <a:pt x="0" y="0"/>
                </a:moveTo>
                <a:lnTo>
                  <a:pt x="0" y="160739"/>
                </a:lnTo>
                <a:lnTo>
                  <a:pt x="285750" y="160739"/>
                </a:lnTo>
                <a:lnTo>
                  <a:pt x="2857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2">
            <a:alphaModFix/>
          </a:blip>
          <a:srcRect t="37729" r="46486"/>
          <a:stretch/>
        </p:blipFill>
        <p:spPr>
          <a:xfrm flipH="1">
            <a:off x="0" y="0"/>
            <a:ext cx="2190675" cy="1837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2290025" y="29529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2290025" y="1837975"/>
            <a:ext cx="4563900" cy="12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/>
          <p:nvPr/>
        </p:nvSpPr>
        <p:spPr>
          <a:xfrm flipH="1">
            <a:off x="7313424" y="2571750"/>
            <a:ext cx="1484400" cy="148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flipH="1">
            <a:off x="1000149" y="675438"/>
            <a:ext cx="7143750" cy="3792625"/>
          </a:xfrm>
          <a:custGeom>
            <a:avLst/>
            <a:gdLst/>
            <a:ahLst/>
            <a:cxnLst/>
            <a:rect l="l" t="t" r="r" b="b"/>
            <a:pathLst>
              <a:path w="285750" h="151705" extrusionOk="0">
                <a:moveTo>
                  <a:pt x="276261" y="9295"/>
                </a:moveTo>
                <a:lnTo>
                  <a:pt x="276261" y="142410"/>
                </a:lnTo>
                <a:lnTo>
                  <a:pt x="9489" y="142410"/>
                </a:lnTo>
                <a:lnTo>
                  <a:pt x="9489" y="9295"/>
                </a:lnTo>
                <a:close/>
                <a:moveTo>
                  <a:pt x="0" y="0"/>
                </a:moveTo>
                <a:lnTo>
                  <a:pt x="0" y="151705"/>
                </a:lnTo>
                <a:lnTo>
                  <a:pt x="285750" y="151705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0000" y="680250"/>
            <a:ext cx="4655700" cy="17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"/>
          </p:nvPr>
        </p:nvSpPr>
        <p:spPr>
          <a:xfrm>
            <a:off x="720000" y="2437350"/>
            <a:ext cx="3512400" cy="11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2">
            <a:alphaModFix/>
          </a:blip>
          <a:srcRect r="32432" b="55452"/>
          <a:stretch/>
        </p:blipFill>
        <p:spPr>
          <a:xfrm flipH="1">
            <a:off x="0" y="3886201"/>
            <a:ext cx="2769425" cy="13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 flipH="1">
            <a:off x="7798375" y="540000"/>
            <a:ext cx="1152300" cy="115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>
            <a:off x="2273100" y="1297875"/>
            <a:ext cx="2298900" cy="4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2"/>
          </p:nvPr>
        </p:nvSpPr>
        <p:spPr>
          <a:xfrm>
            <a:off x="4572025" y="2542250"/>
            <a:ext cx="2298900" cy="4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3"/>
          </p:nvPr>
        </p:nvSpPr>
        <p:spPr>
          <a:xfrm>
            <a:off x="720025" y="2016625"/>
            <a:ext cx="3852000" cy="13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4"/>
          </p:nvPr>
        </p:nvSpPr>
        <p:spPr>
          <a:xfrm>
            <a:off x="4572000" y="3273600"/>
            <a:ext cx="3852000" cy="13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2">
            <a:alphaModFix/>
          </a:blip>
          <a:srcRect l="72414" t="38107" r="-31446"/>
          <a:stretch/>
        </p:blipFill>
        <p:spPr>
          <a:xfrm flipH="1">
            <a:off x="6476076" y="-280150"/>
            <a:ext cx="2667924" cy="201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/>
          <p:nvPr/>
        </p:nvSpPr>
        <p:spPr>
          <a:xfrm>
            <a:off x="7413100" y="-3150721"/>
            <a:ext cx="3735241" cy="4004501"/>
          </a:xfrm>
          <a:custGeom>
            <a:avLst/>
            <a:gdLst/>
            <a:ahLst/>
            <a:cxnLst/>
            <a:rect l="l" t="t" r="r" b="b"/>
            <a:pathLst>
              <a:path w="195460" h="209550" extrusionOk="0">
                <a:moveTo>
                  <a:pt x="183548" y="11656"/>
                </a:moveTo>
                <a:lnTo>
                  <a:pt x="183548" y="197894"/>
                </a:lnTo>
                <a:lnTo>
                  <a:pt x="11912" y="197894"/>
                </a:lnTo>
                <a:lnTo>
                  <a:pt x="11912" y="11656"/>
                </a:lnTo>
                <a:close/>
                <a:moveTo>
                  <a:pt x="0" y="0"/>
                </a:moveTo>
                <a:lnTo>
                  <a:pt x="0" y="209550"/>
                </a:lnTo>
                <a:lnTo>
                  <a:pt x="195460" y="209550"/>
                </a:lnTo>
                <a:lnTo>
                  <a:pt x="1954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-1254650" y="3882254"/>
            <a:ext cx="3735241" cy="4004501"/>
          </a:xfrm>
          <a:custGeom>
            <a:avLst/>
            <a:gdLst/>
            <a:ahLst/>
            <a:cxnLst/>
            <a:rect l="l" t="t" r="r" b="b"/>
            <a:pathLst>
              <a:path w="195460" h="209550" extrusionOk="0">
                <a:moveTo>
                  <a:pt x="183548" y="11656"/>
                </a:moveTo>
                <a:lnTo>
                  <a:pt x="183548" y="197894"/>
                </a:lnTo>
                <a:lnTo>
                  <a:pt x="11912" y="197894"/>
                </a:lnTo>
                <a:lnTo>
                  <a:pt x="11912" y="11656"/>
                </a:lnTo>
                <a:close/>
                <a:moveTo>
                  <a:pt x="0" y="0"/>
                </a:moveTo>
                <a:lnTo>
                  <a:pt x="0" y="209550"/>
                </a:lnTo>
                <a:lnTo>
                  <a:pt x="195460" y="209550"/>
                </a:lnTo>
                <a:lnTo>
                  <a:pt x="1954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 rotWithShape="1">
          <a:blip r:embed="rId2">
            <a:alphaModFix/>
          </a:blip>
          <a:srcRect l="72413" r="4468"/>
          <a:stretch/>
        </p:blipFill>
        <p:spPr>
          <a:xfrm rot="-5400000">
            <a:off x="1954550" y="3247507"/>
            <a:ext cx="1044801" cy="32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subTitle" idx="1"/>
          </p:nvPr>
        </p:nvSpPr>
        <p:spPr>
          <a:xfrm>
            <a:off x="1828914" y="1429163"/>
            <a:ext cx="4861800" cy="4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2"/>
          </p:nvPr>
        </p:nvSpPr>
        <p:spPr>
          <a:xfrm>
            <a:off x="1828924" y="3001688"/>
            <a:ext cx="4861800" cy="4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3"/>
          </p:nvPr>
        </p:nvSpPr>
        <p:spPr>
          <a:xfrm>
            <a:off x="1828925" y="1796338"/>
            <a:ext cx="4861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4"/>
          </p:nvPr>
        </p:nvSpPr>
        <p:spPr>
          <a:xfrm>
            <a:off x="1828925" y="3369700"/>
            <a:ext cx="4861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_1_1_2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title" idx="2"/>
          </p:nvPr>
        </p:nvSpPr>
        <p:spPr>
          <a:xfrm>
            <a:off x="720000" y="27007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1"/>
          </p:nvPr>
        </p:nvSpPr>
        <p:spPr>
          <a:xfrm>
            <a:off x="720000" y="3132150"/>
            <a:ext cx="23364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title" idx="3"/>
          </p:nvPr>
        </p:nvSpPr>
        <p:spPr>
          <a:xfrm>
            <a:off x="3403800" y="27007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ubTitle" idx="4"/>
          </p:nvPr>
        </p:nvSpPr>
        <p:spPr>
          <a:xfrm>
            <a:off x="3403800" y="3132150"/>
            <a:ext cx="23364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 idx="5"/>
          </p:nvPr>
        </p:nvSpPr>
        <p:spPr>
          <a:xfrm>
            <a:off x="6087600" y="27007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6"/>
          </p:nvPr>
        </p:nvSpPr>
        <p:spPr>
          <a:xfrm>
            <a:off x="6087600" y="3132150"/>
            <a:ext cx="23364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/>
          <p:nvPr/>
        </p:nvSpPr>
        <p:spPr>
          <a:xfrm flipH="1">
            <a:off x="0" y="0"/>
            <a:ext cx="9144000" cy="5143648"/>
          </a:xfrm>
          <a:custGeom>
            <a:avLst/>
            <a:gdLst/>
            <a:ahLst/>
            <a:cxnLst/>
            <a:rect l="l" t="t" r="r" b="b"/>
            <a:pathLst>
              <a:path w="285750" h="160739" extrusionOk="0">
                <a:moveTo>
                  <a:pt x="278825" y="6764"/>
                </a:moveTo>
                <a:lnTo>
                  <a:pt x="278825" y="153975"/>
                </a:lnTo>
                <a:lnTo>
                  <a:pt x="6925" y="153975"/>
                </a:lnTo>
                <a:lnTo>
                  <a:pt x="6925" y="6764"/>
                </a:lnTo>
                <a:close/>
                <a:moveTo>
                  <a:pt x="0" y="0"/>
                </a:moveTo>
                <a:lnTo>
                  <a:pt x="0" y="160739"/>
                </a:lnTo>
                <a:lnTo>
                  <a:pt x="285750" y="160739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3"/>
          <p:cNvSpPr/>
          <p:nvPr/>
        </p:nvSpPr>
        <p:spPr>
          <a:xfrm flipH="1">
            <a:off x="0" y="0"/>
            <a:ext cx="9144000" cy="5143648"/>
          </a:xfrm>
          <a:custGeom>
            <a:avLst/>
            <a:gdLst/>
            <a:ahLst/>
            <a:cxnLst/>
            <a:rect l="l" t="t" r="r" b="b"/>
            <a:pathLst>
              <a:path w="285750" h="160739" extrusionOk="0">
                <a:moveTo>
                  <a:pt x="278825" y="6764"/>
                </a:moveTo>
                <a:lnTo>
                  <a:pt x="278825" y="153975"/>
                </a:lnTo>
                <a:lnTo>
                  <a:pt x="6925" y="153975"/>
                </a:lnTo>
                <a:lnTo>
                  <a:pt x="6925" y="6764"/>
                </a:lnTo>
                <a:close/>
                <a:moveTo>
                  <a:pt x="0" y="0"/>
                </a:moveTo>
                <a:lnTo>
                  <a:pt x="0" y="160739"/>
                </a:lnTo>
                <a:lnTo>
                  <a:pt x="285750" y="160739"/>
                </a:lnTo>
                <a:lnTo>
                  <a:pt x="2857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title" idx="2"/>
          </p:nvPr>
        </p:nvSpPr>
        <p:spPr>
          <a:xfrm>
            <a:off x="1950450" y="1373575"/>
            <a:ext cx="52431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1"/>
          </p:nvPr>
        </p:nvSpPr>
        <p:spPr>
          <a:xfrm>
            <a:off x="1950460" y="1637525"/>
            <a:ext cx="524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title" idx="3"/>
          </p:nvPr>
        </p:nvSpPr>
        <p:spPr>
          <a:xfrm>
            <a:off x="1950450" y="2429975"/>
            <a:ext cx="52431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4"/>
          </p:nvPr>
        </p:nvSpPr>
        <p:spPr>
          <a:xfrm>
            <a:off x="1950460" y="2693975"/>
            <a:ext cx="524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title" idx="5"/>
          </p:nvPr>
        </p:nvSpPr>
        <p:spPr>
          <a:xfrm>
            <a:off x="1950450" y="3486425"/>
            <a:ext cx="52431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6"/>
          </p:nvPr>
        </p:nvSpPr>
        <p:spPr>
          <a:xfrm>
            <a:off x="1950460" y="3750425"/>
            <a:ext cx="524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5"/>
          <p:cNvPicPr preferRelativeResize="0"/>
          <p:nvPr/>
        </p:nvPicPr>
        <p:blipFill rotWithShape="1">
          <a:blip r:embed="rId2">
            <a:alphaModFix/>
          </a:blip>
          <a:srcRect l="72414" t="38107" r="-31446"/>
          <a:stretch/>
        </p:blipFill>
        <p:spPr>
          <a:xfrm rot="10800000">
            <a:off x="6637314" y="3669179"/>
            <a:ext cx="2667924" cy="201662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5"/>
          <p:cNvSpPr/>
          <p:nvPr/>
        </p:nvSpPr>
        <p:spPr>
          <a:xfrm rot="10800000" flipH="1">
            <a:off x="7574338" y="4551874"/>
            <a:ext cx="3735241" cy="4004501"/>
          </a:xfrm>
          <a:custGeom>
            <a:avLst/>
            <a:gdLst/>
            <a:ahLst/>
            <a:cxnLst/>
            <a:rect l="l" t="t" r="r" b="b"/>
            <a:pathLst>
              <a:path w="195460" h="209550" extrusionOk="0">
                <a:moveTo>
                  <a:pt x="183548" y="11656"/>
                </a:moveTo>
                <a:lnTo>
                  <a:pt x="183548" y="197894"/>
                </a:lnTo>
                <a:lnTo>
                  <a:pt x="11912" y="197894"/>
                </a:lnTo>
                <a:lnTo>
                  <a:pt x="11912" y="11656"/>
                </a:lnTo>
                <a:close/>
                <a:moveTo>
                  <a:pt x="0" y="0"/>
                </a:moveTo>
                <a:lnTo>
                  <a:pt x="0" y="209550"/>
                </a:lnTo>
                <a:lnTo>
                  <a:pt x="195460" y="209550"/>
                </a:lnTo>
                <a:lnTo>
                  <a:pt x="1954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3" name="Google Shape;293;p35"/>
          <p:cNvPicPr preferRelativeResize="0"/>
          <p:nvPr/>
        </p:nvPicPr>
        <p:blipFill rotWithShape="1">
          <a:blip r:embed="rId2">
            <a:alphaModFix/>
          </a:blip>
          <a:srcRect l="72414" t="38107" r="-31446"/>
          <a:stretch/>
        </p:blipFill>
        <p:spPr>
          <a:xfrm>
            <a:off x="-158408" y="-508750"/>
            <a:ext cx="2667924" cy="201662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5"/>
          <p:cNvSpPr/>
          <p:nvPr/>
        </p:nvSpPr>
        <p:spPr>
          <a:xfrm flipH="1">
            <a:off x="-2162749" y="-3379321"/>
            <a:ext cx="3735241" cy="4004501"/>
          </a:xfrm>
          <a:custGeom>
            <a:avLst/>
            <a:gdLst/>
            <a:ahLst/>
            <a:cxnLst/>
            <a:rect l="l" t="t" r="r" b="b"/>
            <a:pathLst>
              <a:path w="195460" h="209550" extrusionOk="0">
                <a:moveTo>
                  <a:pt x="183548" y="11656"/>
                </a:moveTo>
                <a:lnTo>
                  <a:pt x="183548" y="197894"/>
                </a:lnTo>
                <a:lnTo>
                  <a:pt x="11912" y="197894"/>
                </a:lnTo>
                <a:lnTo>
                  <a:pt x="11912" y="11656"/>
                </a:lnTo>
                <a:close/>
                <a:moveTo>
                  <a:pt x="0" y="0"/>
                </a:moveTo>
                <a:lnTo>
                  <a:pt x="0" y="209550"/>
                </a:lnTo>
                <a:lnTo>
                  <a:pt x="195460" y="209550"/>
                </a:lnTo>
                <a:lnTo>
                  <a:pt x="1954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title"/>
          </p:nvPr>
        </p:nvSpPr>
        <p:spPr>
          <a:xfrm>
            <a:off x="72005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  <a:defRPr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1" r:id="rId3"/>
    <p:sldLayoutId id="2147483662" r:id="rId4"/>
    <p:sldLayoutId id="2147483666" r:id="rId5"/>
    <p:sldLayoutId id="2147483667" r:id="rId6"/>
    <p:sldLayoutId id="2147483668" r:id="rId7"/>
    <p:sldLayoutId id="2147483669" r:id="rId8"/>
    <p:sldLayoutId id="2147483681" r:id="rId9"/>
    <p:sldLayoutId id="2147483688" r:id="rId10"/>
    <p:sldLayoutId id="2147483690" r:id="rId11"/>
    <p:sldLayoutId id="214748369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3"/>
          <p:cNvSpPr txBox="1">
            <a:spLocks noGrp="1"/>
          </p:cNvSpPr>
          <p:nvPr>
            <p:ph type="ctrTitle"/>
          </p:nvPr>
        </p:nvSpPr>
        <p:spPr>
          <a:xfrm>
            <a:off x="369236" y="739580"/>
            <a:ext cx="5799744" cy="2053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it-IT" sz="3000" kern="1200" dirty="0">
                <a:ea typeface="+mj-ea"/>
                <a:cs typeface="+mj-cs"/>
                <a:sym typeface="Arial"/>
              </a:rPr>
              <a:t>Valutazione empirica sull’efficacia del </a:t>
            </a:r>
            <a:br>
              <a:rPr lang="it-IT" sz="3000" kern="1200" dirty="0">
                <a:ea typeface="+mj-ea"/>
                <a:cs typeface="+mj-cs"/>
                <a:sym typeface="Arial"/>
              </a:rPr>
            </a:br>
            <a:r>
              <a:rPr lang="it-IT" sz="3000" kern="1200" dirty="0">
                <a:ea typeface="+mj-ea"/>
                <a:cs typeface="+mj-cs"/>
                <a:sym typeface="Arial"/>
              </a:rPr>
              <a:t>Test-</a:t>
            </a:r>
            <a:r>
              <a:rPr lang="it-IT" sz="3000" kern="1200" dirty="0" err="1">
                <a:ea typeface="+mj-ea"/>
                <a:cs typeface="+mj-cs"/>
                <a:sym typeface="Arial"/>
              </a:rPr>
              <a:t>Driven</a:t>
            </a:r>
            <a:r>
              <a:rPr lang="it-IT" sz="3000" kern="1200" dirty="0">
                <a:ea typeface="+mj-ea"/>
                <a:cs typeface="+mj-cs"/>
                <a:sym typeface="Arial"/>
              </a:rPr>
              <a:t> Development per sistemi embedded</a:t>
            </a:r>
            <a:endParaRPr sz="3000" kern="1200" dirty="0">
              <a:ea typeface="+mj-ea"/>
              <a:cs typeface="+mj-cs"/>
              <a:sym typeface="Arial"/>
            </a:endParaRPr>
          </a:p>
        </p:txBody>
      </p:sp>
      <p:sp>
        <p:nvSpPr>
          <p:cNvPr id="366" name="Google Shape;366;p53"/>
          <p:cNvSpPr/>
          <p:nvPr/>
        </p:nvSpPr>
        <p:spPr>
          <a:xfrm>
            <a:off x="5625300" y="2489808"/>
            <a:ext cx="1677900" cy="1677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52DFA7AF-5377-4BCE-CD02-A28BB8864580}"/>
              </a:ext>
            </a:extLst>
          </p:cNvPr>
          <p:cNvSpPr txBox="1">
            <a:spLocks/>
          </p:cNvSpPr>
          <p:nvPr/>
        </p:nvSpPr>
        <p:spPr>
          <a:xfrm>
            <a:off x="452163" y="3841282"/>
            <a:ext cx="5440974" cy="3692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0000"/>
              </a:lnSpc>
              <a:spcBef>
                <a:spcPts val="0"/>
              </a:spcBef>
              <a:buClr>
                <a:srgbClr val="191919"/>
              </a:buClr>
              <a:buSzPts val="5200"/>
            </a:pPr>
            <a:r>
              <a:rPr lang="it-IT" sz="1200" dirty="0">
                <a:solidFill>
                  <a:schemeClr val="dk2"/>
                </a:solidFill>
                <a:latin typeface="Montserrat ExtraBold"/>
                <a:sym typeface="Montserrat ExtraBold"/>
              </a:rPr>
              <a:t>Relatori: Prof. Giuseppe Scanniello, Prof. Simone Romano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E28FD595-7492-F97B-F247-0764CBF517E3}"/>
              </a:ext>
            </a:extLst>
          </p:cNvPr>
          <p:cNvSpPr txBox="1">
            <a:spLocks/>
          </p:cNvSpPr>
          <p:nvPr/>
        </p:nvSpPr>
        <p:spPr>
          <a:xfrm>
            <a:off x="452163" y="4210559"/>
            <a:ext cx="5440974" cy="3692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buClr>
                <a:srgbClr val="191919"/>
              </a:buClr>
              <a:buSzPts val="5200"/>
            </a:pPr>
            <a:r>
              <a:rPr lang="it-IT" sz="1200" dirty="0">
                <a:solidFill>
                  <a:schemeClr val="dk2"/>
                </a:solidFill>
                <a:latin typeface="Montserrat ExtraBold"/>
                <a:sym typeface="Montserrat ExtraBold"/>
              </a:rPr>
              <a:t>Candidato: Michelangelo Esposito - 0522500982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2E55743-46BD-3E96-6D44-5C6FD90BA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362" y="2554142"/>
            <a:ext cx="1548932" cy="1548932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A04D445-ED03-22F9-86F9-35A363FB6054}"/>
              </a:ext>
            </a:extLst>
          </p:cNvPr>
          <p:cNvSpPr txBox="1">
            <a:spLocks/>
          </p:cNvSpPr>
          <p:nvPr/>
        </p:nvSpPr>
        <p:spPr>
          <a:xfrm>
            <a:off x="1851513" y="4770824"/>
            <a:ext cx="5440974" cy="3692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rgbClr val="191919"/>
              </a:buClr>
              <a:buSzPts val="5200"/>
            </a:pPr>
            <a:r>
              <a:rPr lang="it-IT" sz="1200" dirty="0">
                <a:solidFill>
                  <a:schemeClr val="dk2"/>
                </a:solidFill>
                <a:latin typeface="Montserrat ExtraBold"/>
                <a:sym typeface="Montserrat ExtraBold"/>
              </a:rPr>
              <a:t>Anno accademico 2021/2022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tangolo 30">
            <a:extLst>
              <a:ext uri="{FF2B5EF4-FFF2-40B4-BE49-F238E27FC236}">
                <a16:creationId xmlns:a16="http://schemas.microsoft.com/office/drawing/2014/main" id="{FC6BC058-846C-459E-1473-B95A1D9C5A1F}"/>
              </a:ext>
            </a:extLst>
          </p:cNvPr>
          <p:cNvSpPr/>
          <p:nvPr/>
        </p:nvSpPr>
        <p:spPr>
          <a:xfrm>
            <a:off x="5424728" y="1776413"/>
            <a:ext cx="3325812" cy="3009901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600237F2-B718-05BD-F4E6-3A3FC0068C10}"/>
              </a:ext>
            </a:extLst>
          </p:cNvPr>
          <p:cNvSpPr/>
          <p:nvPr/>
        </p:nvSpPr>
        <p:spPr>
          <a:xfrm>
            <a:off x="393460" y="1776413"/>
            <a:ext cx="4891773" cy="2339844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9" name="Google Shape;609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</a:t>
            </a:r>
            <a:endParaRPr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CB6A4DE-6688-C6ED-E00D-F5F1F10AA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45" y="1994544"/>
            <a:ext cx="2306928" cy="202121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63361BB7-56BB-537C-B22F-877240D28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158" y="1995257"/>
            <a:ext cx="2306928" cy="202050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A54F2A7-08EA-367E-80E3-9705AEB233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9093" y="3418826"/>
            <a:ext cx="3098131" cy="1297508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9F1E8B0A-F4A5-09EA-7E8D-A86468F399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9093" y="1864801"/>
            <a:ext cx="3090470" cy="1297508"/>
          </a:xfrm>
          <a:prstGeom prst="rect">
            <a:avLst/>
          </a:prstGeom>
        </p:spPr>
      </p:pic>
      <p:sp>
        <p:nvSpPr>
          <p:cNvPr id="32" name="Google Shape;572;p67">
            <a:extLst>
              <a:ext uri="{FF2B5EF4-FFF2-40B4-BE49-F238E27FC236}">
                <a16:creationId xmlns:a16="http://schemas.microsoft.com/office/drawing/2014/main" id="{8556B0DA-1F44-F851-3456-040E8D48377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61786" y="1324313"/>
            <a:ext cx="1428737" cy="4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Montserrat ExtraBold" panose="00000900000000000000" pitchFamily="2" charset="0"/>
              </a:rPr>
              <a:t>Box plot</a:t>
            </a:r>
            <a:endParaRPr sz="2000" dirty="0">
              <a:latin typeface="Montserrat ExtraBold" panose="00000900000000000000" pitchFamily="2" charset="0"/>
            </a:endParaRPr>
          </a:p>
        </p:txBody>
      </p:sp>
      <p:sp>
        <p:nvSpPr>
          <p:cNvPr id="33" name="Google Shape;572;p67">
            <a:extLst>
              <a:ext uri="{FF2B5EF4-FFF2-40B4-BE49-F238E27FC236}">
                <a16:creationId xmlns:a16="http://schemas.microsoft.com/office/drawing/2014/main" id="{049DD0B7-EEFC-59EF-969A-C73872345C46}"/>
              </a:ext>
            </a:extLst>
          </p:cNvPr>
          <p:cNvSpPr txBox="1">
            <a:spLocks/>
          </p:cNvSpPr>
          <p:nvPr/>
        </p:nvSpPr>
        <p:spPr>
          <a:xfrm>
            <a:off x="6221876" y="1324313"/>
            <a:ext cx="1824904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it-IT" sz="2000" dirty="0" err="1">
                <a:latin typeface="Montserrat ExtraBold" panose="00000900000000000000" pitchFamily="2" charset="0"/>
              </a:rPr>
              <a:t>Forest</a:t>
            </a:r>
            <a:r>
              <a:rPr lang="it-IT" sz="2000" dirty="0">
                <a:latin typeface="Montserrat ExtraBold" panose="00000900000000000000" pitchFamily="2" charset="0"/>
              </a:rPr>
              <a:t> plot</a:t>
            </a:r>
          </a:p>
        </p:txBody>
      </p:sp>
    </p:spTree>
    <p:extLst>
      <p:ext uri="{BB962C8B-B14F-4D97-AF65-F5344CB8AC3E}">
        <p14:creationId xmlns:p14="http://schemas.microsoft.com/office/powerpoint/2010/main" val="1253996809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 - QUESTIONARI</a:t>
            </a:r>
            <a:endParaRPr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6C7DA3-EFE0-5D88-B6A6-0742CF1752A1}"/>
              </a:ext>
            </a:extLst>
          </p:cNvPr>
          <p:cNvSpPr/>
          <p:nvPr/>
        </p:nvSpPr>
        <p:spPr>
          <a:xfrm>
            <a:off x="425276" y="1017725"/>
            <a:ext cx="8297863" cy="3759064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6BA404B-5AC0-1EA9-7844-0D97E046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96" y="1062534"/>
            <a:ext cx="7553459" cy="178426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DC675BA-AAA2-3984-4D51-B0350CAB79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895" y="2928675"/>
            <a:ext cx="7553459" cy="179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077953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A369DE3D-AFE3-AFDE-B931-9589AC22F6B7}"/>
              </a:ext>
            </a:extLst>
          </p:cNvPr>
          <p:cNvSpPr/>
          <p:nvPr/>
        </p:nvSpPr>
        <p:spPr>
          <a:xfrm>
            <a:off x="6038849" y="2382975"/>
            <a:ext cx="2667000" cy="2239825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09" name="Google Shape;609;p6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 - INTERVISTE</a:t>
            </a:r>
            <a:endParaRPr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650D353-D0E0-2FC2-52EE-9F7F6A903D9B}"/>
              </a:ext>
            </a:extLst>
          </p:cNvPr>
          <p:cNvSpPr/>
          <p:nvPr/>
        </p:nvSpPr>
        <p:spPr>
          <a:xfrm>
            <a:off x="6134098" y="2476500"/>
            <a:ext cx="2476500" cy="83541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6C7DA3-EFE0-5D88-B6A6-0742CF1752A1}"/>
              </a:ext>
            </a:extLst>
          </p:cNvPr>
          <p:cNvSpPr/>
          <p:nvPr/>
        </p:nvSpPr>
        <p:spPr>
          <a:xfrm>
            <a:off x="438151" y="2382975"/>
            <a:ext cx="2667000" cy="2239825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E678D249-164A-7DFD-FAF2-84E30E5F4259}"/>
              </a:ext>
            </a:extLst>
          </p:cNvPr>
          <p:cNvSpPr/>
          <p:nvPr/>
        </p:nvSpPr>
        <p:spPr>
          <a:xfrm>
            <a:off x="3263898" y="2382975"/>
            <a:ext cx="2667000" cy="2239825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Google Shape;971;p81">
            <a:extLst>
              <a:ext uri="{FF2B5EF4-FFF2-40B4-BE49-F238E27FC236}">
                <a16:creationId xmlns:a16="http://schemas.microsoft.com/office/drawing/2014/main" id="{2109C9CB-31F2-3492-ADD5-B16435365031}"/>
              </a:ext>
            </a:extLst>
          </p:cNvPr>
          <p:cNvSpPr txBox="1"/>
          <p:nvPr/>
        </p:nvSpPr>
        <p:spPr>
          <a:xfrm flipH="1">
            <a:off x="438151" y="1648887"/>
            <a:ext cx="266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t-IT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Apprendimento </a:t>
            </a:r>
          </a:p>
          <a:p>
            <a:pPr lvl="0" algn="ctr"/>
            <a:r>
              <a:rPr lang="it-IT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TDD</a:t>
            </a:r>
          </a:p>
        </p:txBody>
      </p:sp>
      <p:sp>
        <p:nvSpPr>
          <p:cNvPr id="9" name="Google Shape;971;p81">
            <a:extLst>
              <a:ext uri="{FF2B5EF4-FFF2-40B4-BE49-F238E27FC236}">
                <a16:creationId xmlns:a16="http://schemas.microsoft.com/office/drawing/2014/main" id="{4EF192DD-D8FE-55F1-8896-C8F88490C406}"/>
              </a:ext>
            </a:extLst>
          </p:cNvPr>
          <p:cNvSpPr txBox="1"/>
          <p:nvPr/>
        </p:nvSpPr>
        <p:spPr>
          <a:xfrm flipH="1">
            <a:off x="3238500" y="1648887"/>
            <a:ext cx="266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t-IT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TDD per sistemi embedded</a:t>
            </a:r>
          </a:p>
        </p:txBody>
      </p:sp>
      <p:sp>
        <p:nvSpPr>
          <p:cNvPr id="10" name="Google Shape;971;p81">
            <a:extLst>
              <a:ext uri="{FF2B5EF4-FFF2-40B4-BE49-F238E27FC236}">
                <a16:creationId xmlns:a16="http://schemas.microsoft.com/office/drawing/2014/main" id="{456475A4-A960-2A9E-A981-9130F2C73F24}"/>
              </a:ext>
            </a:extLst>
          </p:cNvPr>
          <p:cNvSpPr txBox="1"/>
          <p:nvPr/>
        </p:nvSpPr>
        <p:spPr>
          <a:xfrm flipH="1">
            <a:off x="6038849" y="1648887"/>
            <a:ext cx="266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t-IT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Deployment </a:t>
            </a:r>
          </a:p>
          <a:p>
            <a:pPr lvl="0" algn="ctr"/>
            <a:r>
              <a:rPr lang="it-IT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hardware</a:t>
            </a:r>
          </a:p>
        </p:txBody>
      </p:sp>
      <p:sp>
        <p:nvSpPr>
          <p:cNvPr id="13" name="Google Shape;592;p68">
            <a:extLst>
              <a:ext uri="{FF2B5EF4-FFF2-40B4-BE49-F238E27FC236}">
                <a16:creationId xmlns:a16="http://schemas.microsoft.com/office/drawing/2014/main" id="{F45D61FF-0706-D8B8-7A96-E3C04A75C687}"/>
              </a:ext>
            </a:extLst>
          </p:cNvPr>
          <p:cNvSpPr txBox="1">
            <a:spLocks/>
          </p:cNvSpPr>
          <p:nvPr/>
        </p:nvSpPr>
        <p:spPr>
          <a:xfrm>
            <a:off x="6226174" y="2577037"/>
            <a:ext cx="2292348" cy="71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ExtraBold"/>
              <a:buNone/>
              <a:defRPr sz="2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200" i="1" dirty="0">
                <a:latin typeface="Montserrat Medium" panose="00000600000000000000" pitchFamily="2" charset="0"/>
              </a:rPr>
              <a:t>“Nice to see it run and test by yourself with hardware and with the sensors”</a:t>
            </a:r>
            <a:endParaRPr lang="it-IT" sz="1200" i="1" dirty="0">
              <a:latin typeface="Montserrat Medium" panose="00000600000000000000" pitchFamily="2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7E747E3-FDB0-CEF5-3602-452E23F72AFE}"/>
              </a:ext>
            </a:extLst>
          </p:cNvPr>
          <p:cNvSpPr/>
          <p:nvPr/>
        </p:nvSpPr>
        <p:spPr>
          <a:xfrm>
            <a:off x="6134099" y="3508111"/>
            <a:ext cx="2476500" cy="101943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Google Shape;592;p68">
            <a:extLst>
              <a:ext uri="{FF2B5EF4-FFF2-40B4-BE49-F238E27FC236}">
                <a16:creationId xmlns:a16="http://schemas.microsoft.com/office/drawing/2014/main" id="{AD4BB669-65B6-1AF7-696F-765F9B3947BB}"/>
              </a:ext>
            </a:extLst>
          </p:cNvPr>
          <p:cNvSpPr txBox="1">
            <a:spLocks/>
          </p:cNvSpPr>
          <p:nvPr/>
        </p:nvSpPr>
        <p:spPr>
          <a:xfrm>
            <a:off x="6226174" y="3539861"/>
            <a:ext cx="2292349" cy="809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ExtraBold"/>
              <a:buNone/>
              <a:defRPr sz="2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200" i="1" dirty="0">
                <a:latin typeface="Montserrat Medium" panose="00000600000000000000" pitchFamily="2" charset="0"/>
              </a:rPr>
              <a:t>“Really cool to implement because I wanted to see it in action on real hardware.”</a:t>
            </a:r>
            <a:endParaRPr lang="it-IT" sz="1200" i="1" dirty="0">
              <a:latin typeface="Montserrat Medium" panose="00000600000000000000" pitchFamily="2" charset="0"/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F60D4F89-67FD-3918-24AE-95724B57FF2E}"/>
              </a:ext>
            </a:extLst>
          </p:cNvPr>
          <p:cNvSpPr/>
          <p:nvPr/>
        </p:nvSpPr>
        <p:spPr>
          <a:xfrm>
            <a:off x="3365500" y="3686436"/>
            <a:ext cx="2482850" cy="81571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Google Shape;592;p68">
            <a:extLst>
              <a:ext uri="{FF2B5EF4-FFF2-40B4-BE49-F238E27FC236}">
                <a16:creationId xmlns:a16="http://schemas.microsoft.com/office/drawing/2014/main" id="{F785D575-B12C-64D9-149D-7BF0A2C19296}"/>
              </a:ext>
            </a:extLst>
          </p:cNvPr>
          <p:cNvSpPr txBox="1">
            <a:spLocks/>
          </p:cNvSpPr>
          <p:nvPr/>
        </p:nvSpPr>
        <p:spPr>
          <a:xfrm>
            <a:off x="3511551" y="3644097"/>
            <a:ext cx="2292349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ExtraBold"/>
              <a:buNone/>
              <a:defRPr sz="2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200" i="1" dirty="0">
                <a:latin typeface="Montserrat Medium" panose="00000600000000000000" pitchFamily="2" charset="0"/>
              </a:rPr>
              <a:t>“(TDD)</a:t>
            </a:r>
            <a:r>
              <a:rPr lang="en-US" dirty="0"/>
              <a:t> </a:t>
            </a:r>
            <a:r>
              <a:rPr lang="en-US" sz="1200" i="1" dirty="0">
                <a:latin typeface="Montserrat Medium" panose="00000600000000000000" pitchFamily="2" charset="0"/>
              </a:rPr>
              <a:t>can be very helpful with more complex systems”</a:t>
            </a:r>
            <a:endParaRPr lang="it-IT" sz="1200" i="1" dirty="0">
              <a:latin typeface="Montserrat Medium" panose="00000600000000000000" pitchFamily="2" charset="0"/>
            </a:endParaRP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851F859B-A1B4-D978-D40B-3B3E0A13B0C3}"/>
              </a:ext>
            </a:extLst>
          </p:cNvPr>
          <p:cNvSpPr/>
          <p:nvPr/>
        </p:nvSpPr>
        <p:spPr>
          <a:xfrm>
            <a:off x="527052" y="2476500"/>
            <a:ext cx="2482850" cy="2051048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Google Shape;592;p68">
            <a:extLst>
              <a:ext uri="{FF2B5EF4-FFF2-40B4-BE49-F238E27FC236}">
                <a16:creationId xmlns:a16="http://schemas.microsoft.com/office/drawing/2014/main" id="{149FE137-769C-138E-67E9-FB505573B394}"/>
              </a:ext>
            </a:extLst>
          </p:cNvPr>
          <p:cNvSpPr txBox="1">
            <a:spLocks/>
          </p:cNvSpPr>
          <p:nvPr/>
        </p:nvSpPr>
        <p:spPr>
          <a:xfrm>
            <a:off x="625477" y="2827861"/>
            <a:ext cx="2292349" cy="1264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ExtraBold"/>
              <a:buNone/>
              <a:defRPr sz="2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200" i="1" dirty="0">
                <a:latin typeface="Montserrat Medium" panose="00000600000000000000" pitchFamily="2" charset="0"/>
              </a:rPr>
              <a:t>“It’s hard to think the other way around […] but I think TDD is very useful and if you are used to it, it can really improve your programming”</a:t>
            </a:r>
            <a:endParaRPr lang="it-IT" sz="1200" i="1" dirty="0">
              <a:latin typeface="Montserrat Medium" panose="00000600000000000000" pitchFamily="2" charset="0"/>
            </a:endParaRP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C60CDAF-0A8B-B132-603D-F71F25B7BC1F}"/>
              </a:ext>
            </a:extLst>
          </p:cNvPr>
          <p:cNvSpPr/>
          <p:nvPr/>
        </p:nvSpPr>
        <p:spPr>
          <a:xfrm>
            <a:off x="3365500" y="2490917"/>
            <a:ext cx="2482850" cy="103252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Google Shape;592;p68">
            <a:extLst>
              <a:ext uri="{FF2B5EF4-FFF2-40B4-BE49-F238E27FC236}">
                <a16:creationId xmlns:a16="http://schemas.microsoft.com/office/drawing/2014/main" id="{C3290F51-2AA9-12BE-036A-636100BB55A0}"/>
              </a:ext>
            </a:extLst>
          </p:cNvPr>
          <p:cNvSpPr txBox="1">
            <a:spLocks/>
          </p:cNvSpPr>
          <p:nvPr/>
        </p:nvSpPr>
        <p:spPr>
          <a:xfrm>
            <a:off x="3451223" y="2540924"/>
            <a:ext cx="2292349" cy="843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ExtraBold"/>
              <a:buNone/>
              <a:defRPr sz="2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200" i="1" dirty="0">
                <a:latin typeface="Montserrat Medium" panose="00000600000000000000" pitchFamily="2" charset="0"/>
              </a:rPr>
              <a:t>“TDD gives you immediate feedback which I feel is</a:t>
            </a:r>
            <a:br>
              <a:rPr lang="en-US" sz="1200" i="1" dirty="0">
                <a:latin typeface="Montserrat Medium" panose="00000600000000000000" pitchFamily="2" charset="0"/>
              </a:rPr>
            </a:br>
            <a:r>
              <a:rPr lang="en-US" sz="1200" i="1" dirty="0">
                <a:latin typeface="Montserrat Medium" panose="00000600000000000000" pitchFamily="2" charset="0"/>
              </a:rPr>
              <a:t>important for ES development.”</a:t>
            </a:r>
            <a:endParaRPr lang="it-IT" sz="1200" i="1" dirty="0">
              <a:latin typeface="Montserrat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64773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93"/>
          <p:cNvSpPr/>
          <p:nvPr/>
        </p:nvSpPr>
        <p:spPr>
          <a:xfrm flipH="1">
            <a:off x="720025" y="1133925"/>
            <a:ext cx="766500" cy="76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35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99" name="Google Shape;1399;p93"/>
          <p:cNvSpPr txBox="1">
            <a:spLocks noGrp="1"/>
          </p:cNvSpPr>
          <p:nvPr>
            <p:ph type="subTitle" idx="1"/>
          </p:nvPr>
        </p:nvSpPr>
        <p:spPr>
          <a:xfrm>
            <a:off x="2273100" y="1297875"/>
            <a:ext cx="2298900" cy="4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RICERCATORI</a:t>
            </a:r>
            <a:endParaRPr dirty="0"/>
          </a:p>
        </p:txBody>
      </p:sp>
      <p:sp>
        <p:nvSpPr>
          <p:cNvPr id="1400" name="Google Shape;1400;p93"/>
          <p:cNvSpPr txBox="1">
            <a:spLocks noGrp="1"/>
          </p:cNvSpPr>
          <p:nvPr>
            <p:ph type="subTitle" idx="2"/>
          </p:nvPr>
        </p:nvSpPr>
        <p:spPr>
          <a:xfrm>
            <a:off x="4572025" y="2542250"/>
            <a:ext cx="2298900" cy="4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DOCENTI</a:t>
            </a:r>
            <a:endParaRPr dirty="0"/>
          </a:p>
        </p:txBody>
      </p:sp>
      <p:sp>
        <p:nvSpPr>
          <p:cNvPr id="1403" name="Google Shape;1403;p9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IMPLICAZIONI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4" name="Google Shape;1404;p93"/>
          <p:cNvSpPr/>
          <p:nvPr/>
        </p:nvSpPr>
        <p:spPr>
          <a:xfrm flipH="1">
            <a:off x="7657500" y="2378300"/>
            <a:ext cx="766500" cy="76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3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405" name="Google Shape;1405;p93"/>
          <p:cNvCxnSpPr>
            <a:stCxn id="1398" idx="2"/>
            <a:endCxn id="1399" idx="1"/>
          </p:cNvCxnSpPr>
          <p:nvPr/>
        </p:nvCxnSpPr>
        <p:spPr>
          <a:xfrm>
            <a:off x="1486525" y="1517175"/>
            <a:ext cx="786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6" name="Google Shape;1406;p93"/>
          <p:cNvCxnSpPr>
            <a:stCxn id="1404" idx="6"/>
            <a:endCxn id="1400" idx="3"/>
          </p:cNvCxnSpPr>
          <p:nvPr/>
        </p:nvCxnSpPr>
        <p:spPr>
          <a:xfrm rot="10800000">
            <a:off x="6870900" y="2761550"/>
            <a:ext cx="7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771;p110">
            <a:extLst>
              <a:ext uri="{FF2B5EF4-FFF2-40B4-BE49-F238E27FC236}">
                <a16:creationId xmlns:a16="http://schemas.microsoft.com/office/drawing/2014/main" id="{69EA5B1D-00C0-A182-AE78-E0119C63F70D}"/>
              </a:ext>
            </a:extLst>
          </p:cNvPr>
          <p:cNvSpPr txBox="1"/>
          <p:nvPr/>
        </p:nvSpPr>
        <p:spPr>
          <a:xfrm>
            <a:off x="1171019" y="2352262"/>
            <a:ext cx="3053139" cy="890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Sviluppatori esperti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Studi longitudinali</a:t>
            </a: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" name="Google Shape;1771;p110">
            <a:extLst>
              <a:ext uri="{FF2B5EF4-FFF2-40B4-BE49-F238E27FC236}">
                <a16:creationId xmlns:a16="http://schemas.microsoft.com/office/drawing/2014/main" id="{96BF1579-D96C-2577-F236-7704DF2C5C3C}"/>
              </a:ext>
            </a:extLst>
          </p:cNvPr>
          <p:cNvSpPr txBox="1"/>
          <p:nvPr/>
        </p:nvSpPr>
        <p:spPr>
          <a:xfrm>
            <a:off x="5417154" y="3397811"/>
            <a:ext cx="3053139" cy="86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Insegnare TDD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Focus hardware</a:t>
            </a: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" name="Google Shape;592;p68">
            <a:extLst>
              <a:ext uri="{FF2B5EF4-FFF2-40B4-BE49-F238E27FC236}">
                <a16:creationId xmlns:a16="http://schemas.microsoft.com/office/drawing/2014/main" id="{11693FC7-6AED-7E3E-9A3B-591984226D4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226462" y="1973624"/>
            <a:ext cx="4190692" cy="404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Replicare lo studio: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592;p68">
            <a:extLst>
              <a:ext uri="{FF2B5EF4-FFF2-40B4-BE49-F238E27FC236}">
                <a16:creationId xmlns:a16="http://schemas.microsoft.com/office/drawing/2014/main" id="{B65F7935-7A61-5DA7-F6A7-E95986989E88}"/>
              </a:ext>
            </a:extLst>
          </p:cNvPr>
          <p:cNvSpPr txBox="1">
            <a:spLocks/>
          </p:cNvSpPr>
          <p:nvPr/>
        </p:nvSpPr>
        <p:spPr>
          <a:xfrm>
            <a:off x="5417154" y="3061523"/>
            <a:ext cx="4190692" cy="40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None/>
              <a:defRPr sz="16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it-IT" dirty="0"/>
              <a:t>Corsi universitari:</a:t>
            </a:r>
          </a:p>
          <a:p>
            <a:pPr marL="0" indent="0"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175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94488D3-2306-6335-4ABE-ED461C861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150" y="2305800"/>
            <a:ext cx="5869700" cy="531900"/>
          </a:xfrm>
        </p:spPr>
        <p:txBody>
          <a:bodyPr/>
          <a:lstStyle/>
          <a:p>
            <a:r>
              <a:rPr lang="it-IT" sz="3000" dirty="0"/>
              <a:t>Grazie per l’attenzione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7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TEST-DRIVEN DEVELOPMENT</a:t>
            </a:r>
            <a:endParaRPr dirty="0"/>
          </a:p>
        </p:txBody>
      </p:sp>
      <p:pic>
        <p:nvPicPr>
          <p:cNvPr id="4" name="Immagine 3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C98F5AA1-CA1A-A29E-B14B-F69EF68B1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50" y="1267705"/>
            <a:ext cx="3384550" cy="3310827"/>
          </a:xfrm>
          <a:prstGeom prst="rect">
            <a:avLst/>
          </a:prstGeom>
        </p:spPr>
      </p:pic>
      <p:sp>
        <p:nvSpPr>
          <p:cNvPr id="6" name="Sottotitolo 4">
            <a:extLst>
              <a:ext uri="{FF2B5EF4-FFF2-40B4-BE49-F238E27FC236}">
                <a16:creationId xmlns:a16="http://schemas.microsoft.com/office/drawing/2014/main" id="{3522929D-A812-C9BB-818C-52840C114AE9}"/>
              </a:ext>
            </a:extLst>
          </p:cNvPr>
          <p:cNvSpPr txBox="1">
            <a:spLocks/>
          </p:cNvSpPr>
          <p:nvPr/>
        </p:nvSpPr>
        <p:spPr>
          <a:xfrm>
            <a:off x="4409047" y="1652386"/>
            <a:ext cx="4734953" cy="86221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600" dirty="0">
                <a:solidFill>
                  <a:schemeClr val="dk2"/>
                </a:solidFill>
                <a:latin typeface="Montserrat Medium"/>
                <a:sym typeface="Montserrat Medium"/>
              </a:rPr>
              <a:t>Opposto al testing tradizionale (NO-TDD)</a:t>
            </a:r>
          </a:p>
          <a:p>
            <a:endParaRPr lang="it-IT" sz="1600" dirty="0">
              <a:solidFill>
                <a:schemeClr val="dk2"/>
              </a:solidFill>
              <a:latin typeface="Montserrat Medium"/>
              <a:sym typeface="Montserrat Medium"/>
            </a:endParaRPr>
          </a:p>
          <a:p>
            <a:r>
              <a:rPr lang="it-IT" sz="1600" dirty="0">
                <a:solidFill>
                  <a:schemeClr val="dk2"/>
                </a:solidFill>
                <a:latin typeface="Montserrat Medium"/>
              </a:rPr>
              <a:t>Partire dalla definizione dei casi di test:</a:t>
            </a:r>
          </a:p>
        </p:txBody>
      </p:sp>
      <p:sp>
        <p:nvSpPr>
          <p:cNvPr id="2" name="Google Shape;1771;p110">
            <a:extLst>
              <a:ext uri="{FF2B5EF4-FFF2-40B4-BE49-F238E27FC236}">
                <a16:creationId xmlns:a16="http://schemas.microsoft.com/office/drawing/2014/main" id="{777750E7-8DF2-627C-5717-4C295E8B6DD5}"/>
              </a:ext>
            </a:extLst>
          </p:cNvPr>
          <p:cNvSpPr txBox="1"/>
          <p:nvPr/>
        </p:nvSpPr>
        <p:spPr>
          <a:xfrm>
            <a:off x="4409047" y="2349161"/>
            <a:ext cx="305313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Fase</a:t>
            </a:r>
            <a:r>
              <a:rPr lang="it-IT" i="1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 Red</a:t>
            </a:r>
          </a:p>
          <a:p>
            <a:pPr marL="457200" lvl="1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Fase </a:t>
            </a:r>
            <a:r>
              <a:rPr lang="it-IT" i="1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Green</a:t>
            </a:r>
          </a:p>
          <a:p>
            <a:pPr marL="457200" lvl="1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Fase </a:t>
            </a:r>
            <a:r>
              <a:rPr lang="it-IT" i="1" dirty="0" err="1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Refactor</a:t>
            </a:r>
            <a:endParaRPr lang="it-IT" i="1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endParaRPr lang="it-IT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4833422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3"/>
          <p:cNvSpPr/>
          <p:nvPr/>
        </p:nvSpPr>
        <p:spPr>
          <a:xfrm flipH="1">
            <a:off x="5375709" y="4022537"/>
            <a:ext cx="4016216" cy="1542930"/>
          </a:xfrm>
          <a:custGeom>
            <a:avLst/>
            <a:gdLst/>
            <a:ahLst/>
            <a:cxnLst/>
            <a:rect l="l" t="t" r="r" b="b"/>
            <a:pathLst>
              <a:path w="285750" h="109778" extrusionOk="0">
                <a:moveTo>
                  <a:pt x="217594" y="0"/>
                </a:moveTo>
                <a:lnTo>
                  <a:pt x="215917" y="245"/>
                </a:lnTo>
                <a:lnTo>
                  <a:pt x="214241" y="532"/>
                </a:lnTo>
                <a:lnTo>
                  <a:pt x="213014" y="777"/>
                </a:lnTo>
                <a:lnTo>
                  <a:pt x="211829" y="1063"/>
                </a:lnTo>
                <a:lnTo>
                  <a:pt x="210684" y="1390"/>
                </a:lnTo>
                <a:lnTo>
                  <a:pt x="209539" y="1758"/>
                </a:lnTo>
                <a:lnTo>
                  <a:pt x="208394" y="2208"/>
                </a:lnTo>
                <a:lnTo>
                  <a:pt x="207290" y="2658"/>
                </a:lnTo>
                <a:lnTo>
                  <a:pt x="206227" y="3148"/>
                </a:lnTo>
                <a:lnTo>
                  <a:pt x="205164" y="3680"/>
                </a:lnTo>
                <a:lnTo>
                  <a:pt x="204101" y="4211"/>
                </a:lnTo>
                <a:lnTo>
                  <a:pt x="203079" y="4825"/>
                </a:lnTo>
                <a:lnTo>
                  <a:pt x="202057" y="5479"/>
                </a:lnTo>
                <a:lnTo>
                  <a:pt x="201076" y="6133"/>
                </a:lnTo>
                <a:lnTo>
                  <a:pt x="200095" y="6828"/>
                </a:lnTo>
                <a:lnTo>
                  <a:pt x="199113" y="7564"/>
                </a:lnTo>
                <a:lnTo>
                  <a:pt x="198173" y="8300"/>
                </a:lnTo>
                <a:lnTo>
                  <a:pt x="197233" y="9077"/>
                </a:lnTo>
                <a:lnTo>
                  <a:pt x="196088" y="10058"/>
                </a:lnTo>
                <a:lnTo>
                  <a:pt x="194984" y="11080"/>
                </a:lnTo>
                <a:lnTo>
                  <a:pt x="193921" y="12143"/>
                </a:lnTo>
                <a:lnTo>
                  <a:pt x="192899" y="13206"/>
                </a:lnTo>
                <a:lnTo>
                  <a:pt x="191917" y="14310"/>
                </a:lnTo>
                <a:lnTo>
                  <a:pt x="190936" y="15455"/>
                </a:lnTo>
                <a:lnTo>
                  <a:pt x="189996" y="16600"/>
                </a:lnTo>
                <a:lnTo>
                  <a:pt x="189096" y="17744"/>
                </a:lnTo>
                <a:lnTo>
                  <a:pt x="188197" y="18930"/>
                </a:lnTo>
                <a:lnTo>
                  <a:pt x="187379" y="20157"/>
                </a:lnTo>
                <a:lnTo>
                  <a:pt x="186561" y="21383"/>
                </a:lnTo>
                <a:lnTo>
                  <a:pt x="185785" y="22651"/>
                </a:lnTo>
                <a:lnTo>
                  <a:pt x="185008" y="23918"/>
                </a:lnTo>
                <a:lnTo>
                  <a:pt x="184272" y="25226"/>
                </a:lnTo>
                <a:lnTo>
                  <a:pt x="183577" y="26576"/>
                </a:lnTo>
                <a:lnTo>
                  <a:pt x="182882" y="27925"/>
                </a:lnTo>
                <a:lnTo>
                  <a:pt x="181737" y="30255"/>
                </a:lnTo>
                <a:lnTo>
                  <a:pt x="180551" y="32586"/>
                </a:lnTo>
                <a:lnTo>
                  <a:pt x="179325" y="34916"/>
                </a:lnTo>
                <a:lnTo>
                  <a:pt x="178711" y="36061"/>
                </a:lnTo>
                <a:lnTo>
                  <a:pt x="178057" y="37206"/>
                </a:lnTo>
                <a:lnTo>
                  <a:pt x="177567" y="37942"/>
                </a:lnTo>
                <a:lnTo>
                  <a:pt x="177076" y="38678"/>
                </a:lnTo>
                <a:lnTo>
                  <a:pt x="176585" y="39373"/>
                </a:lnTo>
                <a:lnTo>
                  <a:pt x="176013" y="40068"/>
                </a:lnTo>
                <a:lnTo>
                  <a:pt x="175440" y="40722"/>
                </a:lnTo>
                <a:lnTo>
                  <a:pt x="174868" y="41335"/>
                </a:lnTo>
                <a:lnTo>
                  <a:pt x="174255" y="41908"/>
                </a:lnTo>
                <a:lnTo>
                  <a:pt x="173601" y="42439"/>
                </a:lnTo>
                <a:lnTo>
                  <a:pt x="172906" y="42971"/>
                </a:lnTo>
                <a:lnTo>
                  <a:pt x="172210" y="43421"/>
                </a:lnTo>
                <a:lnTo>
                  <a:pt x="171475" y="43870"/>
                </a:lnTo>
                <a:lnTo>
                  <a:pt x="170698" y="44238"/>
                </a:lnTo>
                <a:lnTo>
                  <a:pt x="169880" y="44606"/>
                </a:lnTo>
                <a:lnTo>
                  <a:pt x="169062" y="44892"/>
                </a:lnTo>
                <a:lnTo>
                  <a:pt x="168204" y="45138"/>
                </a:lnTo>
                <a:lnTo>
                  <a:pt x="167304" y="45383"/>
                </a:lnTo>
                <a:lnTo>
                  <a:pt x="166486" y="45506"/>
                </a:lnTo>
                <a:lnTo>
                  <a:pt x="165669" y="45628"/>
                </a:lnTo>
                <a:lnTo>
                  <a:pt x="164851" y="45710"/>
                </a:lnTo>
                <a:lnTo>
                  <a:pt x="164033" y="45751"/>
                </a:lnTo>
                <a:lnTo>
                  <a:pt x="163216" y="45710"/>
                </a:lnTo>
                <a:lnTo>
                  <a:pt x="162398" y="45669"/>
                </a:lnTo>
                <a:lnTo>
                  <a:pt x="161621" y="45628"/>
                </a:lnTo>
                <a:lnTo>
                  <a:pt x="160803" y="45506"/>
                </a:lnTo>
                <a:lnTo>
                  <a:pt x="160027" y="45342"/>
                </a:lnTo>
                <a:lnTo>
                  <a:pt x="159250" y="45179"/>
                </a:lnTo>
                <a:lnTo>
                  <a:pt x="158473" y="44974"/>
                </a:lnTo>
                <a:lnTo>
                  <a:pt x="157696" y="44770"/>
                </a:lnTo>
                <a:lnTo>
                  <a:pt x="156919" y="44484"/>
                </a:lnTo>
                <a:lnTo>
                  <a:pt x="156142" y="44238"/>
                </a:lnTo>
                <a:lnTo>
                  <a:pt x="154589" y="43584"/>
                </a:lnTo>
                <a:lnTo>
                  <a:pt x="153567" y="43093"/>
                </a:lnTo>
                <a:lnTo>
                  <a:pt x="152585" y="42603"/>
                </a:lnTo>
                <a:lnTo>
                  <a:pt x="151645" y="42071"/>
                </a:lnTo>
                <a:lnTo>
                  <a:pt x="150705" y="41499"/>
                </a:lnTo>
                <a:lnTo>
                  <a:pt x="149764" y="40886"/>
                </a:lnTo>
                <a:lnTo>
                  <a:pt x="148906" y="40231"/>
                </a:lnTo>
                <a:lnTo>
                  <a:pt x="148047" y="39577"/>
                </a:lnTo>
                <a:lnTo>
                  <a:pt x="147188" y="38882"/>
                </a:lnTo>
                <a:lnTo>
                  <a:pt x="146412" y="38146"/>
                </a:lnTo>
                <a:lnTo>
                  <a:pt x="145594" y="37410"/>
                </a:lnTo>
                <a:lnTo>
                  <a:pt x="144858" y="36634"/>
                </a:lnTo>
                <a:lnTo>
                  <a:pt x="144122" y="35816"/>
                </a:lnTo>
                <a:lnTo>
                  <a:pt x="143386" y="34998"/>
                </a:lnTo>
                <a:lnTo>
                  <a:pt x="142691" y="34180"/>
                </a:lnTo>
                <a:lnTo>
                  <a:pt x="141996" y="33281"/>
                </a:lnTo>
                <a:lnTo>
                  <a:pt x="141342" y="32381"/>
                </a:lnTo>
                <a:lnTo>
                  <a:pt x="139011" y="29070"/>
                </a:lnTo>
                <a:lnTo>
                  <a:pt x="136722" y="25758"/>
                </a:lnTo>
                <a:lnTo>
                  <a:pt x="134473" y="22405"/>
                </a:lnTo>
                <a:lnTo>
                  <a:pt x="132183" y="19053"/>
                </a:lnTo>
                <a:lnTo>
                  <a:pt x="131079" y="17458"/>
                </a:lnTo>
                <a:lnTo>
                  <a:pt x="129894" y="15945"/>
                </a:lnTo>
                <a:lnTo>
                  <a:pt x="128708" y="14433"/>
                </a:lnTo>
                <a:lnTo>
                  <a:pt x="127482" y="13002"/>
                </a:lnTo>
                <a:lnTo>
                  <a:pt x="126173" y="11612"/>
                </a:lnTo>
                <a:lnTo>
                  <a:pt x="125478" y="10916"/>
                </a:lnTo>
                <a:lnTo>
                  <a:pt x="124783" y="10262"/>
                </a:lnTo>
                <a:lnTo>
                  <a:pt x="124047" y="9649"/>
                </a:lnTo>
                <a:lnTo>
                  <a:pt x="123311" y="9036"/>
                </a:lnTo>
                <a:lnTo>
                  <a:pt x="122575" y="8422"/>
                </a:lnTo>
                <a:lnTo>
                  <a:pt x="121758" y="7850"/>
                </a:lnTo>
                <a:lnTo>
                  <a:pt x="120367" y="6910"/>
                </a:lnTo>
                <a:lnTo>
                  <a:pt x="118936" y="6051"/>
                </a:lnTo>
                <a:lnTo>
                  <a:pt x="117465" y="5274"/>
                </a:lnTo>
                <a:lnTo>
                  <a:pt x="116729" y="4906"/>
                </a:lnTo>
                <a:lnTo>
                  <a:pt x="115952" y="4579"/>
                </a:lnTo>
                <a:lnTo>
                  <a:pt x="115216" y="4293"/>
                </a:lnTo>
                <a:lnTo>
                  <a:pt x="114439" y="4007"/>
                </a:lnTo>
                <a:lnTo>
                  <a:pt x="113621" y="3761"/>
                </a:lnTo>
                <a:lnTo>
                  <a:pt x="112844" y="3516"/>
                </a:lnTo>
                <a:lnTo>
                  <a:pt x="112027" y="3353"/>
                </a:lnTo>
                <a:lnTo>
                  <a:pt x="111209" y="3189"/>
                </a:lnTo>
                <a:lnTo>
                  <a:pt x="110391" y="3066"/>
                </a:lnTo>
                <a:lnTo>
                  <a:pt x="109533" y="2944"/>
                </a:lnTo>
                <a:lnTo>
                  <a:pt x="108388" y="2903"/>
                </a:lnTo>
                <a:lnTo>
                  <a:pt x="107284" y="2862"/>
                </a:lnTo>
                <a:lnTo>
                  <a:pt x="106221" y="2944"/>
                </a:lnTo>
                <a:lnTo>
                  <a:pt x="105199" y="3066"/>
                </a:lnTo>
                <a:lnTo>
                  <a:pt x="104177" y="3271"/>
                </a:lnTo>
                <a:lnTo>
                  <a:pt x="103195" y="3516"/>
                </a:lnTo>
                <a:lnTo>
                  <a:pt x="102214" y="3843"/>
                </a:lnTo>
                <a:lnTo>
                  <a:pt x="101274" y="4211"/>
                </a:lnTo>
                <a:lnTo>
                  <a:pt x="100374" y="4661"/>
                </a:lnTo>
                <a:lnTo>
                  <a:pt x="99516" y="5152"/>
                </a:lnTo>
                <a:lnTo>
                  <a:pt x="98657" y="5724"/>
                </a:lnTo>
                <a:lnTo>
                  <a:pt x="97839" y="6337"/>
                </a:lnTo>
                <a:lnTo>
                  <a:pt x="97022" y="7032"/>
                </a:lnTo>
                <a:lnTo>
                  <a:pt x="96245" y="7809"/>
                </a:lnTo>
                <a:lnTo>
                  <a:pt x="95509" y="8627"/>
                </a:lnTo>
                <a:lnTo>
                  <a:pt x="94814" y="9485"/>
                </a:lnTo>
                <a:lnTo>
                  <a:pt x="93955" y="10630"/>
                </a:lnTo>
                <a:lnTo>
                  <a:pt x="93178" y="11816"/>
                </a:lnTo>
                <a:lnTo>
                  <a:pt x="92483" y="13043"/>
                </a:lnTo>
                <a:lnTo>
                  <a:pt x="91829" y="14310"/>
                </a:lnTo>
                <a:lnTo>
                  <a:pt x="91216" y="15577"/>
                </a:lnTo>
                <a:lnTo>
                  <a:pt x="90603" y="16845"/>
                </a:lnTo>
                <a:lnTo>
                  <a:pt x="89540" y="19462"/>
                </a:lnTo>
                <a:lnTo>
                  <a:pt x="88517" y="21996"/>
                </a:lnTo>
                <a:lnTo>
                  <a:pt x="87536" y="24531"/>
                </a:lnTo>
                <a:lnTo>
                  <a:pt x="86514" y="27025"/>
                </a:lnTo>
                <a:lnTo>
                  <a:pt x="85983" y="28293"/>
                </a:lnTo>
                <a:lnTo>
                  <a:pt x="85410" y="29479"/>
                </a:lnTo>
                <a:lnTo>
                  <a:pt x="84838" y="30623"/>
                </a:lnTo>
                <a:lnTo>
                  <a:pt x="84265" y="31686"/>
                </a:lnTo>
                <a:lnTo>
                  <a:pt x="83652" y="32749"/>
                </a:lnTo>
                <a:lnTo>
                  <a:pt x="83039" y="33772"/>
                </a:lnTo>
                <a:lnTo>
                  <a:pt x="82385" y="34753"/>
                </a:lnTo>
                <a:lnTo>
                  <a:pt x="81730" y="35734"/>
                </a:lnTo>
                <a:lnTo>
                  <a:pt x="81035" y="36674"/>
                </a:lnTo>
                <a:lnTo>
                  <a:pt x="80340" y="37615"/>
                </a:lnTo>
                <a:lnTo>
                  <a:pt x="79604" y="38514"/>
                </a:lnTo>
                <a:lnTo>
                  <a:pt x="78868" y="39373"/>
                </a:lnTo>
                <a:lnTo>
                  <a:pt x="78092" y="40231"/>
                </a:lnTo>
                <a:lnTo>
                  <a:pt x="77274" y="41049"/>
                </a:lnTo>
                <a:lnTo>
                  <a:pt x="76456" y="41826"/>
                </a:lnTo>
                <a:lnTo>
                  <a:pt x="75639" y="42603"/>
                </a:lnTo>
                <a:lnTo>
                  <a:pt x="74780" y="43339"/>
                </a:lnTo>
                <a:lnTo>
                  <a:pt x="73880" y="44034"/>
                </a:lnTo>
                <a:lnTo>
                  <a:pt x="72981" y="44729"/>
                </a:lnTo>
                <a:lnTo>
                  <a:pt x="72081" y="45383"/>
                </a:lnTo>
                <a:lnTo>
                  <a:pt x="71141" y="46037"/>
                </a:lnTo>
                <a:lnTo>
                  <a:pt x="70201" y="46651"/>
                </a:lnTo>
                <a:lnTo>
                  <a:pt x="69219" y="47223"/>
                </a:lnTo>
                <a:lnTo>
                  <a:pt x="68197" y="47795"/>
                </a:lnTo>
                <a:lnTo>
                  <a:pt x="67216" y="48327"/>
                </a:lnTo>
                <a:lnTo>
                  <a:pt x="66153" y="48858"/>
                </a:lnTo>
                <a:lnTo>
                  <a:pt x="65090" y="49349"/>
                </a:lnTo>
                <a:lnTo>
                  <a:pt x="64027" y="49799"/>
                </a:lnTo>
                <a:lnTo>
                  <a:pt x="62923" y="50248"/>
                </a:lnTo>
                <a:lnTo>
                  <a:pt x="61819" y="50657"/>
                </a:lnTo>
                <a:lnTo>
                  <a:pt x="60715" y="51066"/>
                </a:lnTo>
                <a:lnTo>
                  <a:pt x="59530" y="51434"/>
                </a:lnTo>
                <a:lnTo>
                  <a:pt x="58385" y="51761"/>
                </a:lnTo>
                <a:lnTo>
                  <a:pt x="57199" y="52088"/>
                </a:lnTo>
                <a:lnTo>
                  <a:pt x="55605" y="52456"/>
                </a:lnTo>
                <a:lnTo>
                  <a:pt x="53969" y="52783"/>
                </a:lnTo>
                <a:lnTo>
                  <a:pt x="52375" y="52988"/>
                </a:lnTo>
                <a:lnTo>
                  <a:pt x="50780" y="53192"/>
                </a:lnTo>
                <a:lnTo>
                  <a:pt x="49226" y="53274"/>
                </a:lnTo>
                <a:lnTo>
                  <a:pt x="47673" y="53315"/>
                </a:lnTo>
                <a:lnTo>
                  <a:pt x="46078" y="53274"/>
                </a:lnTo>
                <a:lnTo>
                  <a:pt x="44565" y="53192"/>
                </a:lnTo>
                <a:lnTo>
                  <a:pt x="43012" y="53070"/>
                </a:lnTo>
                <a:lnTo>
                  <a:pt x="41499" y="52865"/>
                </a:lnTo>
                <a:lnTo>
                  <a:pt x="39986" y="52579"/>
                </a:lnTo>
                <a:lnTo>
                  <a:pt x="38514" y="52252"/>
                </a:lnTo>
                <a:lnTo>
                  <a:pt x="37042" y="51843"/>
                </a:lnTo>
                <a:lnTo>
                  <a:pt x="35611" y="51434"/>
                </a:lnTo>
                <a:lnTo>
                  <a:pt x="34180" y="50944"/>
                </a:lnTo>
                <a:lnTo>
                  <a:pt x="32749" y="50371"/>
                </a:lnTo>
                <a:lnTo>
                  <a:pt x="31400" y="49758"/>
                </a:lnTo>
                <a:lnTo>
                  <a:pt x="30010" y="49104"/>
                </a:lnTo>
                <a:lnTo>
                  <a:pt x="28702" y="48409"/>
                </a:lnTo>
                <a:lnTo>
                  <a:pt x="27393" y="47673"/>
                </a:lnTo>
                <a:lnTo>
                  <a:pt x="26085" y="46855"/>
                </a:lnTo>
                <a:lnTo>
                  <a:pt x="24858" y="46037"/>
                </a:lnTo>
                <a:lnTo>
                  <a:pt x="23632" y="45138"/>
                </a:lnTo>
                <a:lnTo>
                  <a:pt x="22405" y="44197"/>
                </a:lnTo>
                <a:lnTo>
                  <a:pt x="21261" y="43216"/>
                </a:lnTo>
                <a:lnTo>
                  <a:pt x="20116" y="42194"/>
                </a:lnTo>
                <a:lnTo>
                  <a:pt x="19012" y="41131"/>
                </a:lnTo>
                <a:lnTo>
                  <a:pt x="17949" y="40027"/>
                </a:lnTo>
                <a:lnTo>
                  <a:pt x="16927" y="38882"/>
                </a:lnTo>
                <a:lnTo>
                  <a:pt x="15945" y="37737"/>
                </a:lnTo>
                <a:lnTo>
                  <a:pt x="14964" y="36511"/>
                </a:lnTo>
                <a:lnTo>
                  <a:pt x="14065" y="35284"/>
                </a:lnTo>
                <a:lnTo>
                  <a:pt x="13043" y="33731"/>
                </a:lnTo>
                <a:lnTo>
                  <a:pt x="12061" y="32177"/>
                </a:lnTo>
                <a:lnTo>
                  <a:pt x="11203" y="30582"/>
                </a:lnTo>
                <a:lnTo>
                  <a:pt x="10385" y="28947"/>
                </a:lnTo>
                <a:lnTo>
                  <a:pt x="9649" y="27271"/>
                </a:lnTo>
                <a:lnTo>
                  <a:pt x="8954" y="25594"/>
                </a:lnTo>
                <a:lnTo>
                  <a:pt x="8382" y="23836"/>
                </a:lnTo>
                <a:lnTo>
                  <a:pt x="7891" y="22078"/>
                </a:lnTo>
                <a:lnTo>
                  <a:pt x="7687" y="21465"/>
                </a:lnTo>
                <a:lnTo>
                  <a:pt x="7441" y="20933"/>
                </a:lnTo>
                <a:lnTo>
                  <a:pt x="7155" y="20525"/>
                </a:lnTo>
                <a:lnTo>
                  <a:pt x="6991" y="20361"/>
                </a:lnTo>
                <a:lnTo>
                  <a:pt x="6787" y="20198"/>
                </a:lnTo>
                <a:lnTo>
                  <a:pt x="6583" y="20034"/>
                </a:lnTo>
                <a:lnTo>
                  <a:pt x="6378" y="19911"/>
                </a:lnTo>
                <a:lnTo>
                  <a:pt x="5928" y="19748"/>
                </a:lnTo>
                <a:lnTo>
                  <a:pt x="5397" y="19666"/>
                </a:lnTo>
                <a:lnTo>
                  <a:pt x="4825" y="19666"/>
                </a:lnTo>
                <a:lnTo>
                  <a:pt x="4334" y="19748"/>
                </a:lnTo>
                <a:lnTo>
                  <a:pt x="3884" y="19870"/>
                </a:lnTo>
                <a:lnTo>
                  <a:pt x="3475" y="20116"/>
                </a:lnTo>
                <a:lnTo>
                  <a:pt x="3107" y="20402"/>
                </a:lnTo>
                <a:lnTo>
                  <a:pt x="2821" y="20770"/>
                </a:lnTo>
                <a:lnTo>
                  <a:pt x="2576" y="21261"/>
                </a:lnTo>
                <a:lnTo>
                  <a:pt x="2412" y="21751"/>
                </a:lnTo>
                <a:lnTo>
                  <a:pt x="2290" y="22364"/>
                </a:lnTo>
                <a:lnTo>
                  <a:pt x="1390" y="29969"/>
                </a:lnTo>
                <a:lnTo>
                  <a:pt x="940" y="33772"/>
                </a:lnTo>
                <a:lnTo>
                  <a:pt x="572" y="37574"/>
                </a:lnTo>
                <a:lnTo>
                  <a:pt x="368" y="40313"/>
                </a:lnTo>
                <a:lnTo>
                  <a:pt x="204" y="43053"/>
                </a:lnTo>
                <a:lnTo>
                  <a:pt x="82" y="45833"/>
                </a:lnTo>
                <a:lnTo>
                  <a:pt x="0" y="48572"/>
                </a:lnTo>
                <a:lnTo>
                  <a:pt x="0" y="51312"/>
                </a:lnTo>
                <a:lnTo>
                  <a:pt x="41" y="54051"/>
                </a:lnTo>
                <a:lnTo>
                  <a:pt x="123" y="56831"/>
                </a:lnTo>
                <a:lnTo>
                  <a:pt x="204" y="59570"/>
                </a:lnTo>
                <a:lnTo>
                  <a:pt x="368" y="62187"/>
                </a:lnTo>
                <a:lnTo>
                  <a:pt x="532" y="64763"/>
                </a:lnTo>
                <a:lnTo>
                  <a:pt x="736" y="67339"/>
                </a:lnTo>
                <a:lnTo>
                  <a:pt x="981" y="69955"/>
                </a:lnTo>
                <a:lnTo>
                  <a:pt x="1267" y="72531"/>
                </a:lnTo>
                <a:lnTo>
                  <a:pt x="1595" y="75107"/>
                </a:lnTo>
                <a:lnTo>
                  <a:pt x="1922" y="77683"/>
                </a:lnTo>
                <a:lnTo>
                  <a:pt x="2330" y="80218"/>
                </a:lnTo>
                <a:lnTo>
                  <a:pt x="2739" y="82793"/>
                </a:lnTo>
                <a:lnTo>
                  <a:pt x="3189" y="85328"/>
                </a:lnTo>
                <a:lnTo>
                  <a:pt x="3680" y="87904"/>
                </a:lnTo>
                <a:lnTo>
                  <a:pt x="4211" y="90439"/>
                </a:lnTo>
                <a:lnTo>
                  <a:pt x="4784" y="92974"/>
                </a:lnTo>
                <a:lnTo>
                  <a:pt x="5356" y="95509"/>
                </a:lnTo>
                <a:lnTo>
                  <a:pt x="6010" y="98003"/>
                </a:lnTo>
                <a:lnTo>
                  <a:pt x="6705" y="100538"/>
                </a:lnTo>
                <a:lnTo>
                  <a:pt x="6951" y="101274"/>
                </a:lnTo>
                <a:lnTo>
                  <a:pt x="7196" y="102010"/>
                </a:lnTo>
                <a:lnTo>
                  <a:pt x="7768" y="103482"/>
                </a:lnTo>
                <a:lnTo>
                  <a:pt x="8136" y="104218"/>
                </a:lnTo>
                <a:lnTo>
                  <a:pt x="8504" y="104913"/>
                </a:lnTo>
                <a:lnTo>
                  <a:pt x="8913" y="105526"/>
                </a:lnTo>
                <a:lnTo>
                  <a:pt x="9363" y="106139"/>
                </a:lnTo>
                <a:lnTo>
                  <a:pt x="9853" y="106712"/>
                </a:lnTo>
                <a:lnTo>
                  <a:pt x="10344" y="107202"/>
                </a:lnTo>
                <a:lnTo>
                  <a:pt x="10876" y="107652"/>
                </a:lnTo>
                <a:lnTo>
                  <a:pt x="11448" y="108061"/>
                </a:lnTo>
                <a:lnTo>
                  <a:pt x="12061" y="108429"/>
                </a:lnTo>
                <a:lnTo>
                  <a:pt x="12675" y="108756"/>
                </a:lnTo>
                <a:lnTo>
                  <a:pt x="13370" y="109042"/>
                </a:lnTo>
                <a:lnTo>
                  <a:pt x="14024" y="109287"/>
                </a:lnTo>
                <a:lnTo>
                  <a:pt x="14760" y="109451"/>
                </a:lnTo>
                <a:lnTo>
                  <a:pt x="15496" y="109574"/>
                </a:lnTo>
                <a:lnTo>
                  <a:pt x="16232" y="109696"/>
                </a:lnTo>
                <a:lnTo>
                  <a:pt x="17008" y="109737"/>
                </a:lnTo>
                <a:lnTo>
                  <a:pt x="19053" y="109778"/>
                </a:lnTo>
                <a:lnTo>
                  <a:pt x="21056" y="109778"/>
                </a:lnTo>
                <a:lnTo>
                  <a:pt x="25104" y="109696"/>
                </a:lnTo>
                <a:lnTo>
                  <a:pt x="33240" y="109451"/>
                </a:lnTo>
                <a:lnTo>
                  <a:pt x="35407" y="109369"/>
                </a:lnTo>
                <a:lnTo>
                  <a:pt x="37574" y="109287"/>
                </a:lnTo>
                <a:lnTo>
                  <a:pt x="41908" y="109001"/>
                </a:lnTo>
                <a:lnTo>
                  <a:pt x="48041" y="108592"/>
                </a:lnTo>
                <a:lnTo>
                  <a:pt x="54133" y="108143"/>
                </a:lnTo>
                <a:lnTo>
                  <a:pt x="59284" y="107734"/>
                </a:lnTo>
                <a:lnTo>
                  <a:pt x="64395" y="107284"/>
                </a:lnTo>
                <a:lnTo>
                  <a:pt x="70119" y="106793"/>
                </a:lnTo>
                <a:lnTo>
                  <a:pt x="75802" y="106221"/>
                </a:lnTo>
                <a:lnTo>
                  <a:pt x="86514" y="105199"/>
                </a:lnTo>
                <a:lnTo>
                  <a:pt x="97308" y="104136"/>
                </a:lnTo>
                <a:lnTo>
                  <a:pt x="106139" y="103318"/>
                </a:lnTo>
                <a:lnTo>
                  <a:pt x="111945" y="102746"/>
                </a:lnTo>
                <a:lnTo>
                  <a:pt x="117792" y="102214"/>
                </a:lnTo>
                <a:lnTo>
                  <a:pt x="123025" y="101805"/>
                </a:lnTo>
                <a:lnTo>
                  <a:pt x="128258" y="101396"/>
                </a:lnTo>
                <a:lnTo>
                  <a:pt x="134677" y="100947"/>
                </a:lnTo>
                <a:lnTo>
                  <a:pt x="141096" y="100538"/>
                </a:lnTo>
                <a:lnTo>
                  <a:pt x="145062" y="100252"/>
                </a:lnTo>
                <a:lnTo>
                  <a:pt x="147066" y="100170"/>
                </a:lnTo>
                <a:lnTo>
                  <a:pt x="149069" y="100088"/>
                </a:lnTo>
                <a:lnTo>
                  <a:pt x="162357" y="99843"/>
                </a:lnTo>
                <a:lnTo>
                  <a:pt x="168981" y="99761"/>
                </a:lnTo>
                <a:lnTo>
                  <a:pt x="172292" y="99720"/>
                </a:lnTo>
                <a:lnTo>
                  <a:pt x="175604" y="99720"/>
                </a:lnTo>
                <a:lnTo>
                  <a:pt x="178016" y="99761"/>
                </a:lnTo>
                <a:lnTo>
                  <a:pt x="180469" y="99843"/>
                </a:lnTo>
                <a:lnTo>
                  <a:pt x="185335" y="100047"/>
                </a:lnTo>
                <a:lnTo>
                  <a:pt x="190200" y="100293"/>
                </a:lnTo>
                <a:lnTo>
                  <a:pt x="195025" y="100661"/>
                </a:lnTo>
                <a:lnTo>
                  <a:pt x="199972" y="101069"/>
                </a:lnTo>
                <a:lnTo>
                  <a:pt x="204919" y="101519"/>
                </a:lnTo>
                <a:lnTo>
                  <a:pt x="209825" y="102051"/>
                </a:lnTo>
                <a:lnTo>
                  <a:pt x="214732" y="102582"/>
                </a:lnTo>
                <a:lnTo>
                  <a:pt x="219679" y="103155"/>
                </a:lnTo>
                <a:lnTo>
                  <a:pt x="224585" y="103768"/>
                </a:lnTo>
                <a:lnTo>
                  <a:pt x="229491" y="104381"/>
                </a:lnTo>
                <a:lnTo>
                  <a:pt x="234398" y="104953"/>
                </a:lnTo>
                <a:lnTo>
                  <a:pt x="237668" y="105321"/>
                </a:lnTo>
                <a:lnTo>
                  <a:pt x="240898" y="105608"/>
                </a:lnTo>
                <a:lnTo>
                  <a:pt x="247399" y="106180"/>
                </a:lnTo>
                <a:lnTo>
                  <a:pt x="250139" y="106425"/>
                </a:lnTo>
                <a:lnTo>
                  <a:pt x="252919" y="106589"/>
                </a:lnTo>
                <a:lnTo>
                  <a:pt x="255699" y="106712"/>
                </a:lnTo>
                <a:lnTo>
                  <a:pt x="258438" y="106793"/>
                </a:lnTo>
                <a:lnTo>
                  <a:pt x="261219" y="106875"/>
                </a:lnTo>
                <a:lnTo>
                  <a:pt x="263999" y="106834"/>
                </a:lnTo>
                <a:lnTo>
                  <a:pt x="266738" y="106793"/>
                </a:lnTo>
                <a:lnTo>
                  <a:pt x="269518" y="106671"/>
                </a:lnTo>
                <a:lnTo>
                  <a:pt x="271236" y="106589"/>
                </a:lnTo>
                <a:lnTo>
                  <a:pt x="272994" y="106466"/>
                </a:lnTo>
                <a:lnTo>
                  <a:pt x="276428" y="106139"/>
                </a:lnTo>
                <a:lnTo>
                  <a:pt x="283338" y="105362"/>
                </a:lnTo>
                <a:lnTo>
                  <a:pt x="283788" y="105281"/>
                </a:lnTo>
                <a:lnTo>
                  <a:pt x="284196" y="105117"/>
                </a:lnTo>
                <a:lnTo>
                  <a:pt x="284523" y="104872"/>
                </a:lnTo>
                <a:lnTo>
                  <a:pt x="284810" y="104586"/>
                </a:lnTo>
                <a:lnTo>
                  <a:pt x="285096" y="104299"/>
                </a:lnTo>
                <a:lnTo>
                  <a:pt x="285341" y="103931"/>
                </a:lnTo>
                <a:lnTo>
                  <a:pt x="285750" y="103155"/>
                </a:lnTo>
                <a:lnTo>
                  <a:pt x="285750" y="102214"/>
                </a:lnTo>
                <a:lnTo>
                  <a:pt x="283583" y="95345"/>
                </a:lnTo>
                <a:lnTo>
                  <a:pt x="282070" y="90603"/>
                </a:lnTo>
                <a:lnTo>
                  <a:pt x="280476" y="85901"/>
                </a:lnTo>
                <a:lnTo>
                  <a:pt x="278840" y="81240"/>
                </a:lnTo>
                <a:lnTo>
                  <a:pt x="277123" y="76620"/>
                </a:lnTo>
                <a:lnTo>
                  <a:pt x="275365" y="72000"/>
                </a:lnTo>
                <a:lnTo>
                  <a:pt x="273484" y="67420"/>
                </a:lnTo>
                <a:lnTo>
                  <a:pt x="271563" y="62882"/>
                </a:lnTo>
                <a:lnTo>
                  <a:pt x="269559" y="58385"/>
                </a:lnTo>
                <a:lnTo>
                  <a:pt x="267515" y="53928"/>
                </a:lnTo>
                <a:lnTo>
                  <a:pt x="265389" y="49472"/>
                </a:lnTo>
                <a:lnTo>
                  <a:pt x="263181" y="45056"/>
                </a:lnTo>
                <a:lnTo>
                  <a:pt x="260892" y="40681"/>
                </a:lnTo>
                <a:lnTo>
                  <a:pt x="258561" y="36306"/>
                </a:lnTo>
                <a:lnTo>
                  <a:pt x="256149" y="32013"/>
                </a:lnTo>
                <a:lnTo>
                  <a:pt x="253655" y="27720"/>
                </a:lnTo>
                <a:lnTo>
                  <a:pt x="251079" y="23468"/>
                </a:lnTo>
                <a:lnTo>
                  <a:pt x="249811" y="21424"/>
                </a:lnTo>
                <a:lnTo>
                  <a:pt x="248503" y="19462"/>
                </a:lnTo>
                <a:lnTo>
                  <a:pt x="247113" y="17499"/>
                </a:lnTo>
                <a:lnTo>
                  <a:pt x="245682" y="15618"/>
                </a:lnTo>
                <a:lnTo>
                  <a:pt x="244169" y="13778"/>
                </a:lnTo>
                <a:lnTo>
                  <a:pt x="242616" y="11980"/>
                </a:lnTo>
                <a:lnTo>
                  <a:pt x="241798" y="11121"/>
                </a:lnTo>
                <a:lnTo>
                  <a:pt x="240939" y="10262"/>
                </a:lnTo>
                <a:lnTo>
                  <a:pt x="240081" y="9445"/>
                </a:lnTo>
                <a:lnTo>
                  <a:pt x="239222" y="8627"/>
                </a:lnTo>
                <a:lnTo>
                  <a:pt x="238364" y="7891"/>
                </a:lnTo>
                <a:lnTo>
                  <a:pt x="237546" y="7155"/>
                </a:lnTo>
                <a:lnTo>
                  <a:pt x="236646" y="6460"/>
                </a:lnTo>
                <a:lnTo>
                  <a:pt x="235788" y="5806"/>
                </a:lnTo>
                <a:lnTo>
                  <a:pt x="234888" y="5192"/>
                </a:lnTo>
                <a:lnTo>
                  <a:pt x="233989" y="4579"/>
                </a:lnTo>
                <a:lnTo>
                  <a:pt x="233048" y="4007"/>
                </a:lnTo>
                <a:lnTo>
                  <a:pt x="232108" y="3475"/>
                </a:lnTo>
                <a:lnTo>
                  <a:pt x="231127" y="2985"/>
                </a:lnTo>
                <a:lnTo>
                  <a:pt x="230145" y="2535"/>
                </a:lnTo>
                <a:lnTo>
                  <a:pt x="229123" y="2085"/>
                </a:lnTo>
                <a:lnTo>
                  <a:pt x="228101" y="1717"/>
                </a:lnTo>
                <a:lnTo>
                  <a:pt x="227079" y="1349"/>
                </a:lnTo>
                <a:lnTo>
                  <a:pt x="226016" y="1022"/>
                </a:lnTo>
                <a:lnTo>
                  <a:pt x="224912" y="777"/>
                </a:lnTo>
                <a:lnTo>
                  <a:pt x="223808" y="532"/>
                </a:lnTo>
                <a:lnTo>
                  <a:pt x="222132" y="245"/>
                </a:lnTo>
                <a:lnTo>
                  <a:pt x="22045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768;p110">
            <a:extLst>
              <a:ext uri="{FF2B5EF4-FFF2-40B4-BE49-F238E27FC236}">
                <a16:creationId xmlns:a16="http://schemas.microsoft.com/office/drawing/2014/main" id="{0948BA17-1405-3769-D18C-1424356F9992}"/>
              </a:ext>
            </a:extLst>
          </p:cNvPr>
          <p:cNvSpPr txBox="1">
            <a:spLocks/>
          </p:cNvSpPr>
          <p:nvPr/>
        </p:nvSpPr>
        <p:spPr>
          <a:xfrm>
            <a:off x="72005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3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it-IT" dirty="0"/>
              <a:t>SISTEMI EMBEDDED</a:t>
            </a:r>
          </a:p>
        </p:txBody>
      </p:sp>
      <p:sp>
        <p:nvSpPr>
          <p:cNvPr id="3" name="Google Shape;1771;p110">
            <a:extLst>
              <a:ext uri="{FF2B5EF4-FFF2-40B4-BE49-F238E27FC236}">
                <a16:creationId xmlns:a16="http://schemas.microsoft.com/office/drawing/2014/main" id="{78910BF5-2950-E318-4199-A59A89B7238A}"/>
              </a:ext>
            </a:extLst>
          </p:cNvPr>
          <p:cNvSpPr txBox="1"/>
          <p:nvPr/>
        </p:nvSpPr>
        <p:spPr>
          <a:xfrm>
            <a:off x="1088941" y="1663024"/>
            <a:ext cx="3317060" cy="1349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Dipendenza hardware</a:t>
            </a:r>
          </a:p>
          <a:p>
            <a:pPr marL="457200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Risorse limitate</a:t>
            </a:r>
          </a:p>
          <a:p>
            <a:pPr marL="457200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Assenza di interfaccia utente</a:t>
            </a:r>
          </a:p>
          <a:p>
            <a:pPr marL="139700" lvl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Google Shape;1769;p110">
            <a:extLst>
              <a:ext uri="{FF2B5EF4-FFF2-40B4-BE49-F238E27FC236}">
                <a16:creationId xmlns:a16="http://schemas.microsoft.com/office/drawing/2014/main" id="{DCD1F677-CA2E-4764-ACB1-74BD98EB267A}"/>
              </a:ext>
            </a:extLst>
          </p:cNvPr>
          <p:cNvSpPr txBox="1"/>
          <p:nvPr/>
        </p:nvSpPr>
        <p:spPr>
          <a:xfrm>
            <a:off x="1088941" y="1017725"/>
            <a:ext cx="582003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Sistemi incorporati in dispositivi per fornire funzionalità specifiche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62B5C1E-0D1F-B3CC-E73C-3733D8B64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328" y="1590425"/>
            <a:ext cx="4089663" cy="2278190"/>
          </a:xfrm>
          <a:prstGeom prst="rect">
            <a:avLst/>
          </a:prstGeom>
        </p:spPr>
      </p:pic>
      <p:sp>
        <p:nvSpPr>
          <p:cNvPr id="5" name="Google Shape;1769;p110">
            <a:extLst>
              <a:ext uri="{FF2B5EF4-FFF2-40B4-BE49-F238E27FC236}">
                <a16:creationId xmlns:a16="http://schemas.microsoft.com/office/drawing/2014/main" id="{CFADD1D3-3241-0BBB-5C61-ED4398867086}"/>
              </a:ext>
            </a:extLst>
          </p:cNvPr>
          <p:cNvSpPr txBox="1"/>
          <p:nvPr/>
        </p:nvSpPr>
        <p:spPr>
          <a:xfrm>
            <a:off x="1088941" y="2939541"/>
            <a:ext cx="3628425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Complicazioni per il testing</a:t>
            </a:r>
          </a:p>
        </p:txBody>
      </p:sp>
    </p:spTree>
    <p:extLst>
      <p:ext uri="{BB962C8B-B14F-4D97-AF65-F5344CB8AC3E}">
        <p14:creationId xmlns:p14="http://schemas.microsoft.com/office/powerpoint/2010/main" val="371884910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 DELLA RICERCA</a:t>
            </a:r>
            <a:endParaRPr dirty="0"/>
          </a:p>
        </p:txBody>
      </p:sp>
      <p:sp>
        <p:nvSpPr>
          <p:cNvPr id="610" name="Google Shape;610;p69"/>
          <p:cNvSpPr txBox="1">
            <a:spLocks noGrp="1"/>
          </p:cNvSpPr>
          <p:nvPr>
            <p:ph type="title" idx="2"/>
          </p:nvPr>
        </p:nvSpPr>
        <p:spPr>
          <a:xfrm>
            <a:off x="3858012" y="2123184"/>
            <a:ext cx="52431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Qualità esterna</a:t>
            </a:r>
            <a:endParaRPr dirty="0"/>
          </a:p>
        </p:txBody>
      </p:sp>
      <p:sp>
        <p:nvSpPr>
          <p:cNvPr id="612" name="Google Shape;612;p69"/>
          <p:cNvSpPr txBox="1">
            <a:spLocks noGrp="1"/>
          </p:cNvSpPr>
          <p:nvPr>
            <p:ph type="title" idx="3"/>
          </p:nvPr>
        </p:nvSpPr>
        <p:spPr>
          <a:xfrm>
            <a:off x="3858012" y="3599187"/>
            <a:ext cx="52431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Produttività</a:t>
            </a:r>
            <a:endParaRPr dirty="0"/>
          </a:p>
        </p:txBody>
      </p:sp>
      <p:sp>
        <p:nvSpPr>
          <p:cNvPr id="616" name="Google Shape;616;p69"/>
          <p:cNvSpPr/>
          <p:nvPr/>
        </p:nvSpPr>
        <p:spPr>
          <a:xfrm flipH="1">
            <a:off x="2824042" y="1917868"/>
            <a:ext cx="768000" cy="767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01</a:t>
            </a:r>
            <a:endParaRPr sz="30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17" name="Google Shape;617;p69"/>
          <p:cNvSpPr/>
          <p:nvPr/>
        </p:nvSpPr>
        <p:spPr>
          <a:xfrm flipH="1">
            <a:off x="2824042" y="3400137"/>
            <a:ext cx="768000" cy="767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02</a:t>
            </a:r>
            <a:endParaRPr sz="30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" name="Google Shape;1769;p110">
            <a:extLst>
              <a:ext uri="{FF2B5EF4-FFF2-40B4-BE49-F238E27FC236}">
                <a16:creationId xmlns:a16="http://schemas.microsoft.com/office/drawing/2014/main" id="{FD2B5B75-9B39-B22C-F526-B06647BEEAE9}"/>
              </a:ext>
            </a:extLst>
          </p:cNvPr>
          <p:cNvSpPr txBox="1"/>
          <p:nvPr/>
        </p:nvSpPr>
        <p:spPr>
          <a:xfrm>
            <a:off x="886790" y="1046555"/>
            <a:ext cx="6822884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TDD</a:t>
            </a:r>
            <a:r>
              <a:rPr lang="en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vs </a:t>
            </a:r>
            <a:r>
              <a:rPr lang="en" b="1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NO-TDD</a:t>
            </a:r>
            <a:r>
              <a:rPr lang="en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per lo sviluppo di sistemi embedded</a:t>
            </a: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96468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67"/>
          <p:cNvPicPr preferRelativeResize="0"/>
          <p:nvPr/>
        </p:nvPicPr>
        <p:blipFill rotWithShape="1">
          <a:blip r:embed="rId4">
            <a:alphaModFix/>
          </a:blip>
          <a:srcRect l="118" t="3818" r="15286"/>
          <a:stretch/>
        </p:blipFill>
        <p:spPr>
          <a:xfrm rot="5400000">
            <a:off x="6673462" y="2716201"/>
            <a:ext cx="3271276" cy="268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67"/>
          <p:cNvSpPr/>
          <p:nvPr/>
        </p:nvSpPr>
        <p:spPr>
          <a:xfrm>
            <a:off x="7693038" y="1387527"/>
            <a:ext cx="1232100" cy="1231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67"/>
          <p:cNvSpPr txBox="1">
            <a:spLocks noGrp="1"/>
          </p:cNvSpPr>
          <p:nvPr>
            <p:ph type="subTitle" idx="1"/>
          </p:nvPr>
        </p:nvSpPr>
        <p:spPr>
          <a:xfrm>
            <a:off x="1740029" y="1747900"/>
            <a:ext cx="4861800" cy="4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Studi empirici su TDD</a:t>
            </a:r>
            <a:endParaRPr dirty="0"/>
          </a:p>
        </p:txBody>
      </p:sp>
      <p:sp>
        <p:nvSpPr>
          <p:cNvPr id="573" name="Google Shape;573;p67"/>
          <p:cNvSpPr txBox="1">
            <a:spLocks noGrp="1"/>
          </p:cNvSpPr>
          <p:nvPr>
            <p:ph type="subTitle" idx="2"/>
          </p:nvPr>
        </p:nvSpPr>
        <p:spPr>
          <a:xfrm>
            <a:off x="1740029" y="3319912"/>
            <a:ext cx="5234816" cy="4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Studi su TDD per sistemi embedded</a:t>
            </a:r>
            <a:endParaRPr dirty="0"/>
          </a:p>
        </p:txBody>
      </p:sp>
      <p:sp>
        <p:nvSpPr>
          <p:cNvPr id="12" name="Google Shape;592;p68">
            <a:extLst>
              <a:ext uri="{FF2B5EF4-FFF2-40B4-BE49-F238E27FC236}">
                <a16:creationId xmlns:a16="http://schemas.microsoft.com/office/drawing/2014/main" id="{03AE4777-B924-B4A5-6B67-2325CF742A9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740029" y="2172655"/>
            <a:ext cx="4190692" cy="404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Impatto di TDD su sistemi tradizionali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1" name="Google Shape;571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LETTERATURA</a:t>
            </a:r>
            <a:endParaRPr dirty="0"/>
          </a:p>
        </p:txBody>
      </p:sp>
      <p:sp>
        <p:nvSpPr>
          <p:cNvPr id="576" name="Google Shape;576;p67"/>
          <p:cNvSpPr/>
          <p:nvPr/>
        </p:nvSpPr>
        <p:spPr>
          <a:xfrm flipH="1">
            <a:off x="720012" y="1520800"/>
            <a:ext cx="906600" cy="90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67"/>
          <p:cNvSpPr/>
          <p:nvPr/>
        </p:nvSpPr>
        <p:spPr>
          <a:xfrm flipH="1">
            <a:off x="720001" y="3093750"/>
            <a:ext cx="906600" cy="90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22;p69">
            <a:extLst>
              <a:ext uri="{FF2B5EF4-FFF2-40B4-BE49-F238E27FC236}">
                <a16:creationId xmlns:a16="http://schemas.microsoft.com/office/drawing/2014/main" id="{4AAFD810-34CE-E72A-82AA-1E47AB54F7AC}"/>
              </a:ext>
            </a:extLst>
          </p:cNvPr>
          <p:cNvGrpSpPr/>
          <p:nvPr/>
        </p:nvGrpSpPr>
        <p:grpSpPr>
          <a:xfrm>
            <a:off x="1004459" y="1841134"/>
            <a:ext cx="356196" cy="265631"/>
            <a:chOff x="5216456" y="3725484"/>
            <a:chExt cx="356196" cy="265631"/>
          </a:xfrm>
        </p:grpSpPr>
        <p:sp>
          <p:nvSpPr>
            <p:cNvPr id="3" name="Google Shape;623;p69">
              <a:extLst>
                <a:ext uri="{FF2B5EF4-FFF2-40B4-BE49-F238E27FC236}">
                  <a16:creationId xmlns:a16="http://schemas.microsoft.com/office/drawing/2014/main" id="{B6ED3F2E-8732-2948-E5AE-9C471D5AD9F1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24;p69">
              <a:extLst>
                <a:ext uri="{FF2B5EF4-FFF2-40B4-BE49-F238E27FC236}">
                  <a16:creationId xmlns:a16="http://schemas.microsoft.com/office/drawing/2014/main" id="{4E9BF68F-B8DD-E53D-4338-A2A199F829FB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628;p69">
            <a:extLst>
              <a:ext uri="{FF2B5EF4-FFF2-40B4-BE49-F238E27FC236}">
                <a16:creationId xmlns:a16="http://schemas.microsoft.com/office/drawing/2014/main" id="{0EFB8F84-8EEB-D823-B3F1-EFCE7E02ACA2}"/>
              </a:ext>
            </a:extLst>
          </p:cNvPr>
          <p:cNvGrpSpPr/>
          <p:nvPr/>
        </p:nvGrpSpPr>
        <p:grpSpPr>
          <a:xfrm>
            <a:off x="1014478" y="3387521"/>
            <a:ext cx="317645" cy="318757"/>
            <a:chOff x="5779408" y="3699191"/>
            <a:chExt cx="317645" cy="318757"/>
          </a:xfrm>
        </p:grpSpPr>
        <p:sp>
          <p:nvSpPr>
            <p:cNvPr id="6" name="Google Shape;629;p69">
              <a:extLst>
                <a:ext uri="{FF2B5EF4-FFF2-40B4-BE49-F238E27FC236}">
                  <a16:creationId xmlns:a16="http://schemas.microsoft.com/office/drawing/2014/main" id="{A3B36532-FCC5-8907-8D22-0472EC5A36F3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30;p69">
              <a:extLst>
                <a:ext uri="{FF2B5EF4-FFF2-40B4-BE49-F238E27FC236}">
                  <a16:creationId xmlns:a16="http://schemas.microsoft.com/office/drawing/2014/main" id="{61C63C86-9915-7EF1-5CB8-BA06AA693AEA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92;p68">
            <a:extLst>
              <a:ext uri="{FF2B5EF4-FFF2-40B4-BE49-F238E27FC236}">
                <a16:creationId xmlns:a16="http://schemas.microsoft.com/office/drawing/2014/main" id="{8A33B227-6953-8AE7-4541-666EF8217F23}"/>
              </a:ext>
            </a:extLst>
          </p:cNvPr>
          <p:cNvSpPr txBox="1">
            <a:spLocks/>
          </p:cNvSpPr>
          <p:nvPr/>
        </p:nvSpPr>
        <p:spPr>
          <a:xfrm>
            <a:off x="1740029" y="3704404"/>
            <a:ext cx="4190692" cy="40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None/>
              <a:defRPr sz="16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 algn="ctr"/>
            <a:r>
              <a:rPr lang="en" dirty="0"/>
              <a:t>Impatto di TDD su sistemi embedded</a:t>
            </a:r>
          </a:p>
          <a:p>
            <a:pPr marL="0" indent="0"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7656424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8;p110">
            <a:extLst>
              <a:ext uri="{FF2B5EF4-FFF2-40B4-BE49-F238E27FC236}">
                <a16:creationId xmlns:a16="http://schemas.microsoft.com/office/drawing/2014/main" id="{42B1E3A3-C36E-FE73-0B48-D21E2B09F9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5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STUDIO SPERIMENTALE</a:t>
            </a:r>
            <a:endParaRPr dirty="0"/>
          </a:p>
        </p:txBody>
      </p:sp>
      <p:sp>
        <p:nvSpPr>
          <p:cNvPr id="5" name="Google Shape;1771;p110">
            <a:extLst>
              <a:ext uri="{FF2B5EF4-FFF2-40B4-BE49-F238E27FC236}">
                <a16:creationId xmlns:a16="http://schemas.microsoft.com/office/drawing/2014/main" id="{19369775-61FD-FEBE-4294-3C49B5BA14CF}"/>
              </a:ext>
            </a:extLst>
          </p:cNvPr>
          <p:cNvSpPr txBox="1"/>
          <p:nvPr/>
        </p:nvSpPr>
        <p:spPr>
          <a:xfrm>
            <a:off x="1088941" y="3961761"/>
            <a:ext cx="6634121" cy="99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Analisi dei dati (quantitativi e qualitativi)</a:t>
            </a:r>
          </a:p>
          <a:p>
            <a:pPr marL="457200" lvl="1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Implicazioni pratiche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" name="Google Shape;1769;p110">
            <a:extLst>
              <a:ext uri="{FF2B5EF4-FFF2-40B4-BE49-F238E27FC236}">
                <a16:creationId xmlns:a16="http://schemas.microsoft.com/office/drawing/2014/main" id="{B2C6596B-5DF8-0DFA-938D-76E2CE8A4C72}"/>
              </a:ext>
            </a:extLst>
          </p:cNvPr>
          <p:cNvSpPr txBox="1"/>
          <p:nvPr/>
        </p:nvSpPr>
        <p:spPr>
          <a:xfrm>
            <a:off x="1088941" y="1017725"/>
            <a:ext cx="582003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</a:rPr>
              <a:t>Partecipazione di </a:t>
            </a:r>
            <a:r>
              <a:rPr lang="it-IT" dirty="0">
                <a:solidFill>
                  <a:schemeClr val="accent2"/>
                </a:solidFill>
                <a:latin typeface="Montserrat ExtraBold"/>
                <a:sym typeface="Montserrat ExtraBold"/>
              </a:rPr>
              <a:t>9 studenti </a:t>
            </a: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sym typeface="Montserrat ExtraBold"/>
              </a:rPr>
              <a:t>del corso di </a:t>
            </a:r>
            <a:r>
              <a:rPr lang="it-IT" dirty="0">
                <a:solidFill>
                  <a:schemeClr val="accent2"/>
                </a:solidFill>
                <a:latin typeface="Montserrat ExtraBold"/>
                <a:sym typeface="Montserrat ExtraBold"/>
              </a:rPr>
              <a:t>Embedded Systems</a:t>
            </a:r>
          </a:p>
        </p:txBody>
      </p:sp>
      <p:pic>
        <p:nvPicPr>
          <p:cNvPr id="12" name="Immagine 11" descr="Immagine che contiene cielo notturno&#10;&#10;Descrizione generata automaticamente">
            <a:extLst>
              <a:ext uri="{FF2B5EF4-FFF2-40B4-BE49-F238E27FC236}">
                <a16:creationId xmlns:a16="http://schemas.microsoft.com/office/drawing/2014/main" id="{EEFF0EBC-1BA5-3A88-E5E9-EB0DFC76E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159" y="1571691"/>
            <a:ext cx="5847293" cy="25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5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589;p68">
            <a:extLst>
              <a:ext uri="{FF2B5EF4-FFF2-40B4-BE49-F238E27FC236}">
                <a16:creationId xmlns:a16="http://schemas.microsoft.com/office/drawing/2014/main" id="{23386CC9-36F3-7B26-4C05-BED08D5554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STUDIO SPERIMENTALE</a:t>
            </a:r>
            <a:endParaRPr dirty="0"/>
          </a:p>
        </p:txBody>
      </p:sp>
      <p:sp>
        <p:nvSpPr>
          <p:cNvPr id="34" name="Google Shape;590;p68">
            <a:extLst>
              <a:ext uri="{FF2B5EF4-FFF2-40B4-BE49-F238E27FC236}">
                <a16:creationId xmlns:a16="http://schemas.microsoft.com/office/drawing/2014/main" id="{097E8E99-17D6-6063-307E-DE0C08FE52C8}"/>
              </a:ext>
            </a:extLst>
          </p:cNvPr>
          <p:cNvSpPr txBox="1">
            <a:spLocks/>
          </p:cNvSpPr>
          <p:nvPr/>
        </p:nvSpPr>
        <p:spPr>
          <a:xfrm>
            <a:off x="815170" y="2308312"/>
            <a:ext cx="37353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/>
              <a:t>Esperimento 1</a:t>
            </a:r>
          </a:p>
        </p:txBody>
      </p:sp>
      <p:sp>
        <p:nvSpPr>
          <p:cNvPr id="35" name="Google Shape;591;p68">
            <a:extLst>
              <a:ext uri="{FF2B5EF4-FFF2-40B4-BE49-F238E27FC236}">
                <a16:creationId xmlns:a16="http://schemas.microsoft.com/office/drawing/2014/main" id="{C8A7BFDE-842A-7453-96E2-90FF64FE04E2}"/>
              </a:ext>
            </a:extLst>
          </p:cNvPr>
          <p:cNvSpPr txBox="1">
            <a:spLocks/>
          </p:cNvSpPr>
          <p:nvPr/>
        </p:nvSpPr>
        <p:spPr>
          <a:xfrm>
            <a:off x="4593445" y="2324412"/>
            <a:ext cx="37353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/>
              <a:t>Esperimento 2</a:t>
            </a:r>
            <a:endParaRPr lang="it-IT" dirty="0"/>
          </a:p>
        </p:txBody>
      </p:sp>
      <p:sp>
        <p:nvSpPr>
          <p:cNvPr id="36" name="Google Shape;597;p68">
            <a:extLst>
              <a:ext uri="{FF2B5EF4-FFF2-40B4-BE49-F238E27FC236}">
                <a16:creationId xmlns:a16="http://schemas.microsoft.com/office/drawing/2014/main" id="{99D7955E-32E2-373B-208F-DC15661957A8}"/>
              </a:ext>
            </a:extLst>
          </p:cNvPr>
          <p:cNvSpPr/>
          <p:nvPr/>
        </p:nvSpPr>
        <p:spPr>
          <a:xfrm flipH="1">
            <a:off x="2229659" y="1381387"/>
            <a:ext cx="906600" cy="90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598;p68">
            <a:extLst>
              <a:ext uri="{FF2B5EF4-FFF2-40B4-BE49-F238E27FC236}">
                <a16:creationId xmlns:a16="http://schemas.microsoft.com/office/drawing/2014/main" id="{E4768F2A-0988-62C2-3643-CDEEB67A4E23}"/>
              </a:ext>
            </a:extLst>
          </p:cNvPr>
          <p:cNvSpPr/>
          <p:nvPr/>
        </p:nvSpPr>
        <p:spPr>
          <a:xfrm flipH="1">
            <a:off x="6007795" y="1381387"/>
            <a:ext cx="906600" cy="90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0080;p123">
            <a:extLst>
              <a:ext uri="{FF2B5EF4-FFF2-40B4-BE49-F238E27FC236}">
                <a16:creationId xmlns:a16="http://schemas.microsoft.com/office/drawing/2014/main" id="{3DA5F217-CACE-6A1B-2B42-EA1116A35E84}"/>
              </a:ext>
            </a:extLst>
          </p:cNvPr>
          <p:cNvSpPr/>
          <p:nvPr/>
        </p:nvSpPr>
        <p:spPr>
          <a:xfrm>
            <a:off x="6309898" y="1553214"/>
            <a:ext cx="302394" cy="562646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9570;p122">
            <a:extLst>
              <a:ext uri="{FF2B5EF4-FFF2-40B4-BE49-F238E27FC236}">
                <a16:creationId xmlns:a16="http://schemas.microsoft.com/office/drawing/2014/main" id="{24992DB5-1024-19AB-58EE-2015FFD60BB8}"/>
              </a:ext>
            </a:extLst>
          </p:cNvPr>
          <p:cNvGrpSpPr/>
          <p:nvPr/>
        </p:nvGrpSpPr>
        <p:grpSpPr>
          <a:xfrm>
            <a:off x="2402931" y="1521453"/>
            <a:ext cx="521675" cy="626167"/>
            <a:chOff x="5864861" y="2772517"/>
            <a:chExt cx="284366" cy="344097"/>
          </a:xfrm>
          <a:solidFill>
            <a:schemeClr val="tx1"/>
          </a:solidFill>
        </p:grpSpPr>
        <p:sp>
          <p:nvSpPr>
            <p:cNvPr id="40" name="Google Shape;9571;p122">
              <a:extLst>
                <a:ext uri="{FF2B5EF4-FFF2-40B4-BE49-F238E27FC236}">
                  <a16:creationId xmlns:a16="http://schemas.microsoft.com/office/drawing/2014/main" id="{CF7750BA-2FB2-1EAE-57A4-5E552BD6D2EA}"/>
                </a:ext>
              </a:extLst>
            </p:cNvPr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572;p122">
              <a:extLst>
                <a:ext uri="{FF2B5EF4-FFF2-40B4-BE49-F238E27FC236}">
                  <a16:creationId xmlns:a16="http://schemas.microsoft.com/office/drawing/2014/main" id="{45FCEFA4-22C2-8097-A841-BA544DC4E756}"/>
                </a:ext>
              </a:extLst>
            </p:cNvPr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573;p122">
              <a:extLst>
                <a:ext uri="{FF2B5EF4-FFF2-40B4-BE49-F238E27FC236}">
                  <a16:creationId xmlns:a16="http://schemas.microsoft.com/office/drawing/2014/main" id="{0C147C0F-CA73-7AF9-EEDB-7A83C6C6E2CE}"/>
                </a:ext>
              </a:extLst>
            </p:cNvPr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574;p122">
              <a:extLst>
                <a:ext uri="{FF2B5EF4-FFF2-40B4-BE49-F238E27FC236}">
                  <a16:creationId xmlns:a16="http://schemas.microsoft.com/office/drawing/2014/main" id="{642366B9-F3F2-34DB-0995-ABB3452357BE}"/>
                </a:ext>
              </a:extLst>
            </p:cNvPr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575;p122">
              <a:extLst>
                <a:ext uri="{FF2B5EF4-FFF2-40B4-BE49-F238E27FC236}">
                  <a16:creationId xmlns:a16="http://schemas.microsoft.com/office/drawing/2014/main" id="{68A1119B-CB6D-8337-DDE7-F1CD85D7F47B}"/>
                </a:ext>
              </a:extLst>
            </p:cNvPr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576;p122">
              <a:extLst>
                <a:ext uri="{FF2B5EF4-FFF2-40B4-BE49-F238E27FC236}">
                  <a16:creationId xmlns:a16="http://schemas.microsoft.com/office/drawing/2014/main" id="{DDAC78F2-88E0-CC80-B1EE-97AACC4AFD7E}"/>
                </a:ext>
              </a:extLst>
            </p:cNvPr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1771;p110">
            <a:extLst>
              <a:ext uri="{FF2B5EF4-FFF2-40B4-BE49-F238E27FC236}">
                <a16:creationId xmlns:a16="http://schemas.microsoft.com/office/drawing/2014/main" id="{C3163FF6-A2B9-5F54-B16F-AE91D9429889}"/>
              </a:ext>
            </a:extLst>
          </p:cNvPr>
          <p:cNvSpPr txBox="1"/>
          <p:nvPr/>
        </p:nvSpPr>
        <p:spPr>
          <a:xfrm>
            <a:off x="1497330" y="2864592"/>
            <a:ext cx="305313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Due task sperimentali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Simulazione hardware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Raccolta feedback tramite questionari</a:t>
            </a:r>
          </a:p>
          <a:p>
            <a:pPr marL="139700" lvl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7" name="Google Shape;1771;p110">
            <a:extLst>
              <a:ext uri="{FF2B5EF4-FFF2-40B4-BE49-F238E27FC236}">
                <a16:creationId xmlns:a16="http://schemas.microsoft.com/office/drawing/2014/main" id="{AA8C5C92-A451-EAF3-FBAA-FDB355811725}"/>
              </a:ext>
            </a:extLst>
          </p:cNvPr>
          <p:cNvSpPr txBox="1"/>
          <p:nvPr/>
        </p:nvSpPr>
        <p:spPr>
          <a:xfrm>
            <a:off x="5085722" y="2864592"/>
            <a:ext cx="3053139" cy="189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Un task sperimentale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Simulazione  hardware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Hardware reale</a:t>
            </a:r>
          </a:p>
          <a:p>
            <a:pPr marL="457200" lvl="1" indent="-317500">
              <a:spcBef>
                <a:spcPts val="1200"/>
              </a:spcBef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Raccolta feedback tramite interviste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endParaRPr lang="it-IT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421956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 SPERIMENTALI</a:t>
            </a:r>
            <a:endParaRPr dirty="0"/>
          </a:p>
        </p:txBody>
      </p:sp>
      <p:sp>
        <p:nvSpPr>
          <p:cNvPr id="490" name="Google Shape;490;p64"/>
          <p:cNvSpPr txBox="1">
            <a:spLocks noGrp="1"/>
          </p:cNvSpPr>
          <p:nvPr>
            <p:ph type="title" idx="2"/>
          </p:nvPr>
        </p:nvSpPr>
        <p:spPr>
          <a:xfrm>
            <a:off x="720000" y="271302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Intelligent</a:t>
            </a:r>
            <a:br>
              <a:rPr lang="en" dirty="0"/>
            </a:br>
            <a:r>
              <a:rPr lang="en" dirty="0"/>
              <a:t>Office</a:t>
            </a:r>
            <a:endParaRPr dirty="0"/>
          </a:p>
        </p:txBody>
      </p:sp>
      <p:sp>
        <p:nvSpPr>
          <p:cNvPr id="492" name="Google Shape;492;p64"/>
          <p:cNvSpPr txBox="1">
            <a:spLocks noGrp="1"/>
          </p:cNvSpPr>
          <p:nvPr>
            <p:ph type="title" idx="3"/>
          </p:nvPr>
        </p:nvSpPr>
        <p:spPr>
          <a:xfrm>
            <a:off x="3403800" y="271302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</a:t>
            </a:r>
            <a:br>
              <a:rPr lang="en" dirty="0"/>
            </a:br>
            <a:r>
              <a:rPr lang="en" dirty="0"/>
              <a:t>Robot</a:t>
            </a:r>
            <a:endParaRPr dirty="0"/>
          </a:p>
        </p:txBody>
      </p:sp>
      <p:sp>
        <p:nvSpPr>
          <p:cNvPr id="494" name="Google Shape;494;p64"/>
          <p:cNvSpPr txBox="1">
            <a:spLocks noGrp="1"/>
          </p:cNvSpPr>
          <p:nvPr>
            <p:ph type="title" idx="5"/>
          </p:nvPr>
        </p:nvSpPr>
        <p:spPr>
          <a:xfrm>
            <a:off x="6087600" y="271302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</a:t>
            </a:r>
            <a:br>
              <a:rPr lang="en" dirty="0"/>
            </a:br>
            <a:r>
              <a:rPr lang="en" dirty="0"/>
              <a:t>Home</a:t>
            </a:r>
            <a:endParaRPr dirty="0"/>
          </a:p>
        </p:txBody>
      </p:sp>
      <p:sp>
        <p:nvSpPr>
          <p:cNvPr id="496" name="Google Shape;496;p64"/>
          <p:cNvSpPr/>
          <p:nvPr/>
        </p:nvSpPr>
        <p:spPr>
          <a:xfrm flipH="1">
            <a:off x="1504675" y="1764008"/>
            <a:ext cx="767100" cy="767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64"/>
          <p:cNvSpPr/>
          <p:nvPr/>
        </p:nvSpPr>
        <p:spPr>
          <a:xfrm flipH="1">
            <a:off x="4188463" y="1764009"/>
            <a:ext cx="767100" cy="767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8" name="Google Shape;498;p64"/>
          <p:cNvSpPr/>
          <p:nvPr/>
        </p:nvSpPr>
        <p:spPr>
          <a:xfrm flipH="1">
            <a:off x="6872250" y="1764023"/>
            <a:ext cx="767100" cy="767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9" name="Google Shape;499;p64"/>
          <p:cNvCxnSpPr>
            <a:cxnSpLocks/>
            <a:stCxn id="496" idx="2"/>
            <a:endCxn id="497" idx="6"/>
          </p:cNvCxnSpPr>
          <p:nvPr/>
        </p:nvCxnSpPr>
        <p:spPr>
          <a:xfrm>
            <a:off x="2271775" y="2147558"/>
            <a:ext cx="1916688" cy="1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64"/>
          <p:cNvCxnSpPr>
            <a:stCxn id="497" idx="2"/>
            <a:endCxn id="498" idx="6"/>
          </p:cNvCxnSpPr>
          <p:nvPr/>
        </p:nvCxnSpPr>
        <p:spPr>
          <a:xfrm>
            <a:off x="4955563" y="2147559"/>
            <a:ext cx="1916687" cy="14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9734;p122">
            <a:extLst>
              <a:ext uri="{FF2B5EF4-FFF2-40B4-BE49-F238E27FC236}">
                <a16:creationId xmlns:a16="http://schemas.microsoft.com/office/drawing/2014/main" id="{B28A33A8-92C5-94F3-89DB-EB46B2D196B0}"/>
              </a:ext>
            </a:extLst>
          </p:cNvPr>
          <p:cNvSpPr/>
          <p:nvPr/>
        </p:nvSpPr>
        <p:spPr>
          <a:xfrm>
            <a:off x="7077708" y="1941951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10829;p124">
            <a:extLst>
              <a:ext uri="{FF2B5EF4-FFF2-40B4-BE49-F238E27FC236}">
                <a16:creationId xmlns:a16="http://schemas.microsoft.com/office/drawing/2014/main" id="{3ECB8C01-B6B8-2BC0-3189-11DC6FC07C6A}"/>
              </a:ext>
            </a:extLst>
          </p:cNvPr>
          <p:cNvGrpSpPr/>
          <p:nvPr/>
        </p:nvGrpSpPr>
        <p:grpSpPr>
          <a:xfrm>
            <a:off x="1688505" y="1943947"/>
            <a:ext cx="377824" cy="324418"/>
            <a:chOff x="848978" y="4297637"/>
            <a:chExt cx="377824" cy="324418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" name="Google Shape;10830;p124">
              <a:extLst>
                <a:ext uri="{FF2B5EF4-FFF2-40B4-BE49-F238E27FC236}">
                  <a16:creationId xmlns:a16="http://schemas.microsoft.com/office/drawing/2014/main" id="{7844DBCF-A344-E8EC-4A51-B1C73E59D4B0}"/>
                </a:ext>
              </a:extLst>
            </p:cNvPr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831;p124">
              <a:extLst>
                <a:ext uri="{FF2B5EF4-FFF2-40B4-BE49-F238E27FC236}">
                  <a16:creationId xmlns:a16="http://schemas.microsoft.com/office/drawing/2014/main" id="{2086AFA6-A963-7323-B60A-8EC600369873}"/>
                </a:ext>
              </a:extLst>
            </p:cNvPr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1356;p125">
            <a:extLst>
              <a:ext uri="{FF2B5EF4-FFF2-40B4-BE49-F238E27FC236}">
                <a16:creationId xmlns:a16="http://schemas.microsoft.com/office/drawing/2014/main" id="{3C906A11-CA4D-BF13-D9B2-AF46220BDE3F}"/>
              </a:ext>
            </a:extLst>
          </p:cNvPr>
          <p:cNvGrpSpPr/>
          <p:nvPr/>
        </p:nvGrpSpPr>
        <p:grpSpPr>
          <a:xfrm>
            <a:off x="4464478" y="1973096"/>
            <a:ext cx="215044" cy="348924"/>
            <a:chOff x="2691555" y="2884503"/>
            <a:chExt cx="215044" cy="34892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3" name="Google Shape;11357;p125">
              <a:extLst>
                <a:ext uri="{FF2B5EF4-FFF2-40B4-BE49-F238E27FC236}">
                  <a16:creationId xmlns:a16="http://schemas.microsoft.com/office/drawing/2014/main" id="{D860A289-A741-20D6-B706-AC3A3180C70F}"/>
                </a:ext>
              </a:extLst>
            </p:cNvPr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358;p125">
              <a:extLst>
                <a:ext uri="{FF2B5EF4-FFF2-40B4-BE49-F238E27FC236}">
                  <a16:creationId xmlns:a16="http://schemas.microsoft.com/office/drawing/2014/main" id="{8F267746-0CBC-EF3D-7473-6186ED995A18}"/>
                </a:ext>
              </a:extLst>
            </p:cNvPr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359;p125">
              <a:extLst>
                <a:ext uri="{FF2B5EF4-FFF2-40B4-BE49-F238E27FC236}">
                  <a16:creationId xmlns:a16="http://schemas.microsoft.com/office/drawing/2014/main" id="{B874D397-95DE-D6FF-8EC3-BEDC8BAA6D96}"/>
                </a:ext>
              </a:extLst>
            </p:cNvPr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769;p110">
            <a:extLst>
              <a:ext uri="{FF2B5EF4-FFF2-40B4-BE49-F238E27FC236}">
                <a16:creationId xmlns:a16="http://schemas.microsoft.com/office/drawing/2014/main" id="{B1AF4F95-930C-6152-DA8C-8C922F1AE200}"/>
              </a:ext>
            </a:extLst>
          </p:cNvPr>
          <p:cNvSpPr txBox="1"/>
          <p:nvPr/>
        </p:nvSpPr>
        <p:spPr>
          <a:xfrm>
            <a:off x="1278448" y="1106661"/>
            <a:ext cx="582003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Tre sistemi implementati dai partecipanti:</a:t>
            </a:r>
          </a:p>
        </p:txBody>
      </p:sp>
      <p:sp>
        <p:nvSpPr>
          <p:cNvPr id="3" name="Google Shape;1771;p110">
            <a:extLst>
              <a:ext uri="{FF2B5EF4-FFF2-40B4-BE49-F238E27FC236}">
                <a16:creationId xmlns:a16="http://schemas.microsoft.com/office/drawing/2014/main" id="{91912680-858A-3084-2405-86D630A7EBA8}"/>
              </a:ext>
            </a:extLst>
          </p:cNvPr>
          <p:cNvSpPr txBox="1"/>
          <p:nvPr/>
        </p:nvSpPr>
        <p:spPr>
          <a:xfrm>
            <a:off x="799394" y="3272918"/>
            <a:ext cx="2417847" cy="1402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Rilevamento dipendenti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Gestione luce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Monitoraggio CO2</a:t>
            </a:r>
          </a:p>
          <a:p>
            <a:pPr marL="139700" lvl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Google Shape;1771;p110">
            <a:extLst>
              <a:ext uri="{FF2B5EF4-FFF2-40B4-BE49-F238E27FC236}">
                <a16:creationId xmlns:a16="http://schemas.microsoft.com/office/drawing/2014/main" id="{B5F84297-8ECF-AA53-5A45-AD86C95E3177}"/>
              </a:ext>
            </a:extLst>
          </p:cNvPr>
          <p:cNvSpPr txBox="1"/>
          <p:nvPr/>
        </p:nvSpPr>
        <p:spPr>
          <a:xfrm>
            <a:off x="6340675" y="3313604"/>
            <a:ext cx="2417847" cy="1372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Gestione temperatura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Monitoraggio gas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Attivazione allarme</a:t>
            </a: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" name="Google Shape;1771;p110">
            <a:extLst>
              <a:ext uri="{FF2B5EF4-FFF2-40B4-BE49-F238E27FC236}">
                <a16:creationId xmlns:a16="http://schemas.microsoft.com/office/drawing/2014/main" id="{7447BFAD-B2B0-A751-2406-A54BD7144028}"/>
              </a:ext>
            </a:extLst>
          </p:cNvPr>
          <p:cNvSpPr txBox="1"/>
          <p:nvPr/>
        </p:nvSpPr>
        <p:spPr>
          <a:xfrm>
            <a:off x="3406778" y="3272918"/>
            <a:ext cx="2417847" cy="1372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it-IT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Movimento robot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en-GB" dirty="0" err="1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Rilevamento</a:t>
            </a:r>
            <a:r>
              <a:rPr lang="en-GB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GB" dirty="0" err="1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ostacoli</a:t>
            </a:r>
            <a:endParaRPr lang="en-GB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</a:pPr>
            <a:r>
              <a:rPr lang="en-GB" dirty="0" err="1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Gestione</a:t>
            </a:r>
            <a:r>
              <a:rPr lang="en-GB" dirty="0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GB" dirty="0" err="1">
                <a:solidFill>
                  <a:schemeClr val="hlink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</a:rPr>
              <a:t>batteria</a:t>
            </a:r>
            <a:endParaRPr lang="en" dirty="0">
              <a:solidFill>
                <a:schemeClr val="hlink"/>
              </a:solidFill>
              <a:uFill>
                <a:noFill/>
              </a:u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2" indent="-317500">
              <a:buClr>
                <a:schemeClr val="dk2"/>
              </a:buClr>
              <a:buSzPts val="1400"/>
              <a:buFont typeface="Montserrat Medium"/>
              <a:buChar char="●"/>
            </a:pPr>
            <a:endParaRPr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539;p66">
            <a:extLst>
              <a:ext uri="{FF2B5EF4-FFF2-40B4-BE49-F238E27FC236}">
                <a16:creationId xmlns:a16="http://schemas.microsoft.com/office/drawing/2014/main" id="{885995A8-EDAA-75D3-893A-6AE770A545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ESTRAZIONE DATI</a:t>
            </a:r>
            <a:br>
              <a:rPr lang="en" dirty="0"/>
            </a:br>
            <a:endParaRPr dirty="0"/>
          </a:p>
        </p:txBody>
      </p:sp>
      <p:sp>
        <p:nvSpPr>
          <p:cNvPr id="23" name="Google Shape;546;p66">
            <a:extLst>
              <a:ext uri="{FF2B5EF4-FFF2-40B4-BE49-F238E27FC236}">
                <a16:creationId xmlns:a16="http://schemas.microsoft.com/office/drawing/2014/main" id="{82405E57-9944-958F-0804-B2ADC98A3E2C}"/>
              </a:ext>
            </a:extLst>
          </p:cNvPr>
          <p:cNvSpPr txBox="1"/>
          <p:nvPr/>
        </p:nvSpPr>
        <p:spPr>
          <a:xfrm flipH="1">
            <a:off x="1961703" y="3999458"/>
            <a:ext cx="2322600" cy="566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QUESTIONARI E INTERVISTE</a:t>
            </a:r>
            <a:endParaRPr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4" name="Google Shape;553;p66">
            <a:extLst>
              <a:ext uri="{FF2B5EF4-FFF2-40B4-BE49-F238E27FC236}">
                <a16:creationId xmlns:a16="http://schemas.microsoft.com/office/drawing/2014/main" id="{667D1CC5-7659-A656-3A66-3072213C6B6D}"/>
              </a:ext>
            </a:extLst>
          </p:cNvPr>
          <p:cNvCxnSpPr>
            <a:cxnSpLocks/>
            <a:stCxn id="30" idx="1"/>
            <a:endCxn id="36" idx="1"/>
          </p:cNvCxnSpPr>
          <p:nvPr/>
        </p:nvCxnSpPr>
        <p:spPr>
          <a:xfrm flipV="1">
            <a:off x="4284303" y="1447417"/>
            <a:ext cx="454430" cy="881254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5" name="Google Shape;554;p66">
            <a:extLst>
              <a:ext uri="{FF2B5EF4-FFF2-40B4-BE49-F238E27FC236}">
                <a16:creationId xmlns:a16="http://schemas.microsoft.com/office/drawing/2014/main" id="{0A0481AE-56DE-BEF7-163A-07EDF376CC00}"/>
              </a:ext>
            </a:extLst>
          </p:cNvPr>
          <p:cNvCxnSpPr>
            <a:cxnSpLocks/>
            <a:stCxn id="30" idx="1"/>
            <a:endCxn id="35" idx="1"/>
          </p:cNvCxnSpPr>
          <p:nvPr/>
        </p:nvCxnSpPr>
        <p:spPr>
          <a:xfrm flipV="1">
            <a:off x="4284303" y="2037730"/>
            <a:ext cx="454430" cy="290941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6" name="Google Shape;555;p66">
            <a:extLst>
              <a:ext uri="{FF2B5EF4-FFF2-40B4-BE49-F238E27FC236}">
                <a16:creationId xmlns:a16="http://schemas.microsoft.com/office/drawing/2014/main" id="{DDFBD7B7-1580-D719-A8C6-07E0EC1B3B25}"/>
              </a:ext>
            </a:extLst>
          </p:cNvPr>
          <p:cNvCxnSpPr>
            <a:cxnSpLocks/>
            <a:stCxn id="30" idx="1"/>
            <a:endCxn id="34" idx="1"/>
          </p:cNvCxnSpPr>
          <p:nvPr/>
        </p:nvCxnSpPr>
        <p:spPr>
          <a:xfrm>
            <a:off x="4284303" y="2328671"/>
            <a:ext cx="454430" cy="295038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7" name="Google Shape;556;p66">
            <a:extLst>
              <a:ext uri="{FF2B5EF4-FFF2-40B4-BE49-F238E27FC236}">
                <a16:creationId xmlns:a16="http://schemas.microsoft.com/office/drawing/2014/main" id="{167A77ED-42FE-913E-4F44-4CD5658EA09A}"/>
              </a:ext>
            </a:extLst>
          </p:cNvPr>
          <p:cNvCxnSpPr>
            <a:cxnSpLocks/>
            <a:stCxn id="30" idx="1"/>
            <a:endCxn id="33" idx="1"/>
          </p:cNvCxnSpPr>
          <p:nvPr/>
        </p:nvCxnSpPr>
        <p:spPr>
          <a:xfrm>
            <a:off x="4284303" y="2328671"/>
            <a:ext cx="454430" cy="885351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8" name="Google Shape;557;p66">
            <a:extLst>
              <a:ext uri="{FF2B5EF4-FFF2-40B4-BE49-F238E27FC236}">
                <a16:creationId xmlns:a16="http://schemas.microsoft.com/office/drawing/2014/main" id="{E443B439-5C2F-2C15-5EE6-A80F9E263061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4287448" y="4051325"/>
            <a:ext cx="451285" cy="2892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29" name="Google Shape;558;p66">
            <a:extLst>
              <a:ext uri="{FF2B5EF4-FFF2-40B4-BE49-F238E27FC236}">
                <a16:creationId xmlns:a16="http://schemas.microsoft.com/office/drawing/2014/main" id="{DC1068E7-A518-9B04-CA1C-A66ACB2EF56E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4287447" y="4340524"/>
            <a:ext cx="451286" cy="301114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30" name="Google Shape;542;p66">
            <a:extLst>
              <a:ext uri="{FF2B5EF4-FFF2-40B4-BE49-F238E27FC236}">
                <a16:creationId xmlns:a16="http://schemas.microsoft.com/office/drawing/2014/main" id="{331A1AED-BA43-D941-B02D-6560976CFBCC}"/>
              </a:ext>
            </a:extLst>
          </p:cNvPr>
          <p:cNvSpPr txBox="1"/>
          <p:nvPr/>
        </p:nvSpPr>
        <p:spPr>
          <a:xfrm flipH="1">
            <a:off x="1961703" y="2128571"/>
            <a:ext cx="232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ARTEFATTI SOFTWARE</a:t>
            </a:r>
            <a:endParaRPr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" name="Google Shape;1769;p110">
            <a:extLst>
              <a:ext uri="{FF2B5EF4-FFF2-40B4-BE49-F238E27FC236}">
                <a16:creationId xmlns:a16="http://schemas.microsoft.com/office/drawing/2014/main" id="{DC4327C6-108E-32EA-11FD-8A43F49301F4}"/>
              </a:ext>
            </a:extLst>
          </p:cNvPr>
          <p:cNvSpPr txBox="1"/>
          <p:nvPr/>
        </p:nvSpPr>
        <p:spPr>
          <a:xfrm>
            <a:off x="4738733" y="4480757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Trascrizione interviste</a:t>
            </a:r>
          </a:p>
        </p:txBody>
      </p:sp>
      <p:sp>
        <p:nvSpPr>
          <p:cNvPr id="32" name="Google Shape;1769;p110">
            <a:extLst>
              <a:ext uri="{FF2B5EF4-FFF2-40B4-BE49-F238E27FC236}">
                <a16:creationId xmlns:a16="http://schemas.microsoft.com/office/drawing/2014/main" id="{1CB1B240-7726-4598-7635-5698C0FD5292}"/>
              </a:ext>
            </a:extLst>
          </p:cNvPr>
          <p:cNvSpPr txBox="1"/>
          <p:nvPr/>
        </p:nvSpPr>
        <p:spPr>
          <a:xfrm>
            <a:off x="4738733" y="3890444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Domande scala </a:t>
            </a:r>
            <a:r>
              <a:rPr lang="it-IT" dirty="0" err="1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Likert</a:t>
            </a:r>
            <a:endParaRPr lang="it-IT"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" name="Google Shape;1769;p110">
            <a:extLst>
              <a:ext uri="{FF2B5EF4-FFF2-40B4-BE49-F238E27FC236}">
                <a16:creationId xmlns:a16="http://schemas.microsoft.com/office/drawing/2014/main" id="{5CE5E89F-8B9B-D03F-017B-73EBB7F3C0AC}"/>
              </a:ext>
            </a:extLst>
          </p:cNvPr>
          <p:cNvSpPr txBox="1"/>
          <p:nvPr/>
        </p:nvSpPr>
        <p:spPr>
          <a:xfrm>
            <a:off x="4738733" y="3053141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Metriche di complessità</a:t>
            </a:r>
          </a:p>
        </p:txBody>
      </p:sp>
      <p:sp>
        <p:nvSpPr>
          <p:cNvPr id="34" name="Google Shape;1769;p110">
            <a:extLst>
              <a:ext uri="{FF2B5EF4-FFF2-40B4-BE49-F238E27FC236}">
                <a16:creationId xmlns:a16="http://schemas.microsoft.com/office/drawing/2014/main" id="{EF3CEB6E-B420-D8C6-DCB2-315D0C40BD35}"/>
              </a:ext>
            </a:extLst>
          </p:cNvPr>
          <p:cNvSpPr txBox="1"/>
          <p:nvPr/>
        </p:nvSpPr>
        <p:spPr>
          <a:xfrm>
            <a:off x="4738733" y="2462828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Numero di casi di test</a:t>
            </a:r>
          </a:p>
        </p:txBody>
      </p:sp>
      <p:sp>
        <p:nvSpPr>
          <p:cNvPr id="35" name="Google Shape;1769;p110">
            <a:extLst>
              <a:ext uri="{FF2B5EF4-FFF2-40B4-BE49-F238E27FC236}">
                <a16:creationId xmlns:a16="http://schemas.microsoft.com/office/drawing/2014/main" id="{C6894AB5-4EC4-B8F4-BE32-4E95CB5C4C47}"/>
              </a:ext>
            </a:extLst>
          </p:cNvPr>
          <p:cNvSpPr txBox="1"/>
          <p:nvPr/>
        </p:nvSpPr>
        <p:spPr>
          <a:xfrm>
            <a:off x="4738733" y="1876849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 (Produttività)</a:t>
            </a:r>
          </a:p>
        </p:txBody>
      </p:sp>
      <p:sp>
        <p:nvSpPr>
          <p:cNvPr id="36" name="Google Shape;1769;p110">
            <a:extLst>
              <a:ext uri="{FF2B5EF4-FFF2-40B4-BE49-F238E27FC236}">
                <a16:creationId xmlns:a16="http://schemas.microsoft.com/office/drawing/2014/main" id="{5515A447-7A9A-E7AF-FA9E-FE356FDBE689}"/>
              </a:ext>
            </a:extLst>
          </p:cNvPr>
          <p:cNvSpPr txBox="1"/>
          <p:nvPr/>
        </p:nvSpPr>
        <p:spPr>
          <a:xfrm>
            <a:off x="4738733" y="1286536"/>
            <a:ext cx="2526402" cy="32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t-IT" dirty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QLTY (Qualità)</a:t>
            </a:r>
          </a:p>
        </p:txBody>
      </p:sp>
    </p:spTree>
    <p:extLst>
      <p:ext uri="{BB962C8B-B14F-4D97-AF65-F5344CB8AC3E}">
        <p14:creationId xmlns:p14="http://schemas.microsoft.com/office/powerpoint/2010/main" val="219036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Style Thesis Defense XL by Slidesgo">
  <a:themeElements>
    <a:clrScheme name="Simple Light">
      <a:dk1>
        <a:srgbClr val="D4CAB7"/>
      </a:dk1>
      <a:lt1>
        <a:srgbClr val="E3DAC5"/>
      </a:lt1>
      <a:dk2>
        <a:srgbClr val="334436"/>
      </a:dk2>
      <a:lt2>
        <a:srgbClr val="DFAA28"/>
      </a:lt2>
      <a:accent1>
        <a:srgbClr val="2C4EB8"/>
      </a:accent1>
      <a:accent2>
        <a:srgbClr val="EA5430"/>
      </a:accent2>
      <a:accent3>
        <a:srgbClr val="334436"/>
      </a:accent3>
      <a:accent4>
        <a:srgbClr val="DFAA28"/>
      </a:accent4>
      <a:accent5>
        <a:srgbClr val="2C4EB8"/>
      </a:accent5>
      <a:accent6>
        <a:srgbClr val="EA5430"/>
      </a:accent6>
      <a:hlink>
        <a:srgbClr val="3344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D4CAB7"/>
    </a:dk1>
    <a:lt1>
      <a:srgbClr val="E3DAC5"/>
    </a:lt1>
    <a:dk2>
      <a:srgbClr val="334436"/>
    </a:dk2>
    <a:lt2>
      <a:srgbClr val="DFAA28"/>
    </a:lt2>
    <a:accent1>
      <a:srgbClr val="2C4EB8"/>
    </a:accent1>
    <a:accent2>
      <a:srgbClr val="EA5430"/>
    </a:accent2>
    <a:accent3>
      <a:srgbClr val="334436"/>
    </a:accent3>
    <a:accent4>
      <a:srgbClr val="DFAA28"/>
    </a:accent4>
    <a:accent5>
      <a:srgbClr val="2C4EB8"/>
    </a:accent5>
    <a:accent6>
      <a:srgbClr val="EA5430"/>
    </a:accent6>
    <a:hlink>
      <a:srgbClr val="334436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D4CAB7"/>
    </a:dk1>
    <a:lt1>
      <a:srgbClr val="E3DAC5"/>
    </a:lt1>
    <a:dk2>
      <a:srgbClr val="334436"/>
    </a:dk2>
    <a:lt2>
      <a:srgbClr val="DFAA28"/>
    </a:lt2>
    <a:accent1>
      <a:srgbClr val="2C4EB8"/>
    </a:accent1>
    <a:accent2>
      <a:srgbClr val="EA5430"/>
    </a:accent2>
    <a:accent3>
      <a:srgbClr val="334436"/>
    </a:accent3>
    <a:accent4>
      <a:srgbClr val="DFAA28"/>
    </a:accent4>
    <a:accent5>
      <a:srgbClr val="2C4EB8"/>
    </a:accent5>
    <a:accent6>
      <a:srgbClr val="EA5430"/>
    </a:accent6>
    <a:hlink>
      <a:srgbClr val="334436"/>
    </a:hlink>
    <a:folHlink>
      <a:srgbClr val="0097A7"/>
    </a:folHlink>
  </a:clrScheme>
</a:themeOverride>
</file>

<file path=ppt/theme/themeOverride3.xml><?xml version="1.0" encoding="utf-8"?>
<a:themeOverride xmlns:a="http://schemas.openxmlformats.org/drawingml/2006/main">
  <a:clrScheme name="Simple Light">
    <a:dk1>
      <a:srgbClr val="D4CAB7"/>
    </a:dk1>
    <a:lt1>
      <a:srgbClr val="E3DAC5"/>
    </a:lt1>
    <a:dk2>
      <a:srgbClr val="334436"/>
    </a:dk2>
    <a:lt2>
      <a:srgbClr val="DFAA28"/>
    </a:lt2>
    <a:accent1>
      <a:srgbClr val="2C4EB8"/>
    </a:accent1>
    <a:accent2>
      <a:srgbClr val="EA5430"/>
    </a:accent2>
    <a:accent3>
      <a:srgbClr val="334436"/>
    </a:accent3>
    <a:accent4>
      <a:srgbClr val="DFAA28"/>
    </a:accent4>
    <a:accent5>
      <a:srgbClr val="2C4EB8"/>
    </a:accent5>
    <a:accent6>
      <a:srgbClr val="EA5430"/>
    </a:accent6>
    <a:hlink>
      <a:srgbClr val="334436"/>
    </a:hlink>
    <a:folHlink>
      <a:srgbClr val="0097A7"/>
    </a:folHlink>
  </a:clrScheme>
</a:themeOverride>
</file>

<file path=ppt/theme/themeOverride4.xml><?xml version="1.0" encoding="utf-8"?>
<a:themeOverride xmlns:a="http://schemas.openxmlformats.org/drawingml/2006/main">
  <a:clrScheme name="Simple Light">
    <a:dk1>
      <a:srgbClr val="D4CAB7"/>
    </a:dk1>
    <a:lt1>
      <a:srgbClr val="E3DAC5"/>
    </a:lt1>
    <a:dk2>
      <a:srgbClr val="334436"/>
    </a:dk2>
    <a:lt2>
      <a:srgbClr val="DFAA28"/>
    </a:lt2>
    <a:accent1>
      <a:srgbClr val="2C4EB8"/>
    </a:accent1>
    <a:accent2>
      <a:srgbClr val="EA5430"/>
    </a:accent2>
    <a:accent3>
      <a:srgbClr val="334436"/>
    </a:accent3>
    <a:accent4>
      <a:srgbClr val="DFAA28"/>
    </a:accent4>
    <a:accent5>
      <a:srgbClr val="2C4EB8"/>
    </a:accent5>
    <a:accent6>
      <a:srgbClr val="EA5430"/>
    </a:accent6>
    <a:hlink>
      <a:srgbClr val="334436"/>
    </a:hlink>
    <a:folHlink>
      <a:srgbClr val="0097A7"/>
    </a:folHlink>
  </a:clrScheme>
</a:themeOverride>
</file>

<file path=ppt/theme/themeOverride5.xml><?xml version="1.0" encoding="utf-8"?>
<a:themeOverride xmlns:a="http://schemas.openxmlformats.org/drawingml/2006/main">
  <a:clrScheme name="Simple Light">
    <a:dk1>
      <a:srgbClr val="D4CAB7"/>
    </a:dk1>
    <a:lt1>
      <a:srgbClr val="E3DAC5"/>
    </a:lt1>
    <a:dk2>
      <a:srgbClr val="334436"/>
    </a:dk2>
    <a:lt2>
      <a:srgbClr val="DFAA28"/>
    </a:lt2>
    <a:accent1>
      <a:srgbClr val="2C4EB8"/>
    </a:accent1>
    <a:accent2>
      <a:srgbClr val="EA5430"/>
    </a:accent2>
    <a:accent3>
      <a:srgbClr val="334436"/>
    </a:accent3>
    <a:accent4>
      <a:srgbClr val="DFAA28"/>
    </a:accent4>
    <a:accent5>
      <a:srgbClr val="2C4EB8"/>
    </a:accent5>
    <a:accent6>
      <a:srgbClr val="EA5430"/>
    </a:accent6>
    <a:hlink>
      <a:srgbClr val="334436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362</Words>
  <Application>Microsoft Office PowerPoint</Application>
  <PresentationFormat>Presentazione su schermo (16:9)</PresentationFormat>
  <Paragraphs>94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Bebas Neue</vt:lpstr>
      <vt:lpstr>Montserrat ExtraBold</vt:lpstr>
      <vt:lpstr>Montserrat Medium</vt:lpstr>
      <vt:lpstr>Anaheim</vt:lpstr>
      <vt:lpstr>Simple Style Thesis Defense XL by Slidesgo</vt:lpstr>
      <vt:lpstr>Valutazione empirica sull’efficacia del  Test-Driven Development per sistemi embedded</vt:lpstr>
      <vt:lpstr>TEST-DRIVEN DEVELOPMENT</vt:lpstr>
      <vt:lpstr>Presentazione standard di PowerPoint</vt:lpstr>
      <vt:lpstr>FOCUS DELLA RICERCA</vt:lpstr>
      <vt:lpstr>LETTERATURA</vt:lpstr>
      <vt:lpstr>STUDIO SPERIMENTALE</vt:lpstr>
      <vt:lpstr>STUDIO SPERIMENTALE</vt:lpstr>
      <vt:lpstr>TASK SPERIMENTALI</vt:lpstr>
      <vt:lpstr>ESTRAZIONE DATI </vt:lpstr>
      <vt:lpstr>RISULTATI</vt:lpstr>
      <vt:lpstr>RISULTATI - QUESTIONARI</vt:lpstr>
      <vt:lpstr>RISULTATI - INTERVISTE</vt:lpstr>
      <vt:lpstr>IMPLICAZIONI 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Valutazione empirica sull’efficacia di tecniche di Test-Driven Development per lo sviluppo di sistemi embedded</dc:title>
  <cp:lastModifiedBy>MICHELANGELO ESPOSITO</cp:lastModifiedBy>
  <cp:revision>32</cp:revision>
  <dcterms:modified xsi:type="dcterms:W3CDTF">2023-02-24T10:50:08Z</dcterms:modified>
</cp:coreProperties>
</file>